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6b57794e26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0ff9d2af2746be"/>
  </p:sldMasterIdLst>
  <p:sldIdLst>
    <p:sldId xmlns:r="http://schemas.openxmlformats.org/officeDocument/2006/relationships" id="256" r:id="Re38f8d9d084141f5"/>
    <p:sldId xmlns:r="http://schemas.openxmlformats.org/officeDocument/2006/relationships" id="257" r:id="R630177c6fa2645a3"/>
    <p:sldId xmlns:r="http://schemas.openxmlformats.org/officeDocument/2006/relationships" id="258" r:id="R7ecbc7c66f834860"/>
    <p:sldId xmlns:r="http://schemas.openxmlformats.org/officeDocument/2006/relationships" id="259" r:id="Rc209d5a81e304bc0"/>
    <p:sldId xmlns:r="http://schemas.openxmlformats.org/officeDocument/2006/relationships" id="260" r:id="Rbe462fe631034ab3"/>
    <p:sldId xmlns:r="http://schemas.openxmlformats.org/officeDocument/2006/relationships" id="261" r:id="R5826e88a5da04365"/>
    <p:sldId xmlns:r="http://schemas.openxmlformats.org/officeDocument/2006/relationships" id="262" r:id="Rcfa8d18c17b549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0ff9d2af2746be" /><Relationship Type="http://schemas.openxmlformats.org/officeDocument/2006/relationships/slide" Target="/ppt/slides/slide1.xml" Id="Re38f8d9d084141f5" /><Relationship Type="http://schemas.openxmlformats.org/officeDocument/2006/relationships/slide" Target="/ppt/slides/slide2.xml" Id="R630177c6fa2645a3" /><Relationship Type="http://schemas.openxmlformats.org/officeDocument/2006/relationships/slide" Target="/ppt/slides/slide3.xml" Id="R7ecbc7c66f834860" /><Relationship Type="http://schemas.openxmlformats.org/officeDocument/2006/relationships/slide" Target="/ppt/slides/slide4.xml" Id="Rc209d5a81e304bc0" /><Relationship Type="http://schemas.openxmlformats.org/officeDocument/2006/relationships/slide" Target="/ppt/slides/slide5.xml" Id="Rbe462fe631034ab3" /><Relationship Type="http://schemas.openxmlformats.org/officeDocument/2006/relationships/slide" Target="/ppt/slides/slide6.xml" Id="R5826e88a5da04365" /><Relationship Type="http://schemas.openxmlformats.org/officeDocument/2006/relationships/slide" Target="/ppt/slides/slide7.xml" Id="Rcfa8d18c17b549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2a08cf5b034d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9a10463ba4e93" /><Relationship Type="http://schemas.openxmlformats.org/officeDocument/2006/relationships/theme" Target="/ppt/slideMasters/theme/theme1.xml" Id="R7cb2a6c1b84049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99a10463ba4e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ad930c57349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638a33b0741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b33d5de4b41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1c1bb03f341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c67dee32143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35995dcaa48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219ae83ef40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PULS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PULS ARKITEKTER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9 826 965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1 234 425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981 713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2 227 478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4 732 067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HCH HOLDING AS  –  30,4 %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 AS  –  30,4 %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REST INVEST AS  –  30,4 %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RIBSSKOG BERIT  –  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SKJÅNES SVEN ARNE  –  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VÆTING SERINE  –  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Borgenveien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69 99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puls@puls-a.no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www.puls-a.no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977 503 264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ARKITEKTER AS</a:t>
            </a:r>
          </a:p>
        </p:txBody>
      </p:sp>
    </p:spTree>
  </p:cSld>
  <p:clrMapOvr>
    <a:masterClrMapping xmlns:a="http://schemas.openxmlformats.org/drawingml/2006/main"/>
  </p:clrMapOvr>
</p:sld>
</file>