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255f2b66094e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01be2d897944be"/>
  </p:sldMasterIdLst>
  <p:sldIdLst>
    <p:sldId xmlns:r="http://schemas.openxmlformats.org/officeDocument/2006/relationships" id="256" r:id="Rde3af6d7cca14fa0"/>
    <p:sldId xmlns:r="http://schemas.openxmlformats.org/officeDocument/2006/relationships" id="257" r:id="Rcdb3cc284c754f09"/>
    <p:sldId xmlns:r="http://schemas.openxmlformats.org/officeDocument/2006/relationships" id="258" r:id="Re2673ea70e3d4057"/>
    <p:sldId xmlns:r="http://schemas.openxmlformats.org/officeDocument/2006/relationships" id="259" r:id="R24c6f4b7c2e64b70"/>
    <p:sldId xmlns:r="http://schemas.openxmlformats.org/officeDocument/2006/relationships" id="260" r:id="Rfb8eab03e18847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1be2d897944be" /><Relationship Type="http://schemas.openxmlformats.org/officeDocument/2006/relationships/slide" Target="/ppt/slides/slide1.xml" Id="Rde3af6d7cca14fa0" /><Relationship Type="http://schemas.openxmlformats.org/officeDocument/2006/relationships/slide" Target="/ppt/slides/slide2.xml" Id="Rcdb3cc284c754f09" /><Relationship Type="http://schemas.openxmlformats.org/officeDocument/2006/relationships/slide" Target="/ppt/slides/slide3.xml" Id="Re2673ea70e3d4057" /><Relationship Type="http://schemas.openxmlformats.org/officeDocument/2006/relationships/slide" Target="/ppt/slides/slide4.xml" Id="R24c6f4b7c2e64b70" /><Relationship Type="http://schemas.openxmlformats.org/officeDocument/2006/relationships/slide" Target="/ppt/slides/slide5.xml" Id="Rfb8eab03e18847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f54468ee1147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3c8616ec24498" /><Relationship Type="http://schemas.openxmlformats.org/officeDocument/2006/relationships/theme" Target="/ppt/slideMasters/theme/theme1.xml" Id="R6507c53a08734a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63c8616ec244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0050e1f6e42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211a7307f45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1c7ad8f0f43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0743380d340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36ebe92ad4d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BILPARTNER MANDAL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BILPARTNER MANDAL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BILPARTNER MANDAL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BILPARTNER MANDAL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BILPARTNER MANDAL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BILPARTNER MANDAL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977 464 978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BILPARTNER MANDAL AS</a:t>
            </a:r>
          </a:p>
        </p:txBody>
      </p:sp>
    </p:spTree>
  </p:cSld>
  <p:clrMapOvr>
    <a:masterClrMapping xmlns:a="http://schemas.openxmlformats.org/drawingml/2006/main"/>
  </p:clrMapOvr>
</p:sld>
</file>