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85d4cd19c45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c81f2a4880450b"/>
  </p:sldMasterIdLst>
  <p:sldIdLst>
    <p:sldId xmlns:r="http://schemas.openxmlformats.org/officeDocument/2006/relationships" id="256" r:id="Ra87cfd05244744cb"/>
    <p:sldId xmlns:r="http://schemas.openxmlformats.org/officeDocument/2006/relationships" id="257" r:id="R7731ef9b977b488e"/>
    <p:sldId xmlns:r="http://schemas.openxmlformats.org/officeDocument/2006/relationships" id="258" r:id="Rc0f1f394cfca4e16"/>
    <p:sldId xmlns:r="http://schemas.openxmlformats.org/officeDocument/2006/relationships" id="259" r:id="R583af524e0ef4fe6"/>
    <p:sldId xmlns:r="http://schemas.openxmlformats.org/officeDocument/2006/relationships" id="260" r:id="Rb37ad9d491234a51"/>
    <p:sldId xmlns:r="http://schemas.openxmlformats.org/officeDocument/2006/relationships" id="261" r:id="Ra8520286df9b40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81f2a4880450b" /><Relationship Type="http://schemas.openxmlformats.org/officeDocument/2006/relationships/slide" Target="/ppt/slides/slide1.xml" Id="Ra87cfd05244744cb" /><Relationship Type="http://schemas.openxmlformats.org/officeDocument/2006/relationships/slide" Target="/ppt/slides/slide2.xml" Id="R7731ef9b977b488e" /><Relationship Type="http://schemas.openxmlformats.org/officeDocument/2006/relationships/slide" Target="/ppt/slides/slide3.xml" Id="Rc0f1f394cfca4e16" /><Relationship Type="http://schemas.openxmlformats.org/officeDocument/2006/relationships/slide" Target="/ppt/slides/slide4.xml" Id="R583af524e0ef4fe6" /><Relationship Type="http://schemas.openxmlformats.org/officeDocument/2006/relationships/slide" Target="/ppt/slides/slide5.xml" Id="Rb37ad9d491234a51" /><Relationship Type="http://schemas.openxmlformats.org/officeDocument/2006/relationships/slide" Target="/ppt/slides/slide6.xml" Id="Ra8520286df9b40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91bfbde724c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0c4c36e1a4f81" /><Relationship Type="http://schemas.openxmlformats.org/officeDocument/2006/relationships/theme" Target="/ppt/slideMasters/theme/theme1.xml" Id="R3e482e74ffe447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50c4c36e1a4f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490ee7d8c42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d6e10324e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34ea6462a45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ba4253c5d42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cc916afa54c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ac5e3636544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NORDLAND AUTO LEASING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NORDLAND AUTO LEASING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977 464 692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