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22e5cf43041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025cb9101413e"/>
  </p:sldMasterIdLst>
  <p:sldIdLst>
    <p:sldId xmlns:r="http://schemas.openxmlformats.org/officeDocument/2006/relationships" id="256" r:id="R9b9e47fd60ff4495"/>
    <p:sldId xmlns:r="http://schemas.openxmlformats.org/officeDocument/2006/relationships" id="257" r:id="Rc790e750a9214496"/>
    <p:sldId xmlns:r="http://schemas.openxmlformats.org/officeDocument/2006/relationships" id="258" r:id="R1c00cdd38a48469c"/>
    <p:sldId xmlns:r="http://schemas.openxmlformats.org/officeDocument/2006/relationships" id="259" r:id="R9ac1c764be0e4ada"/>
    <p:sldId xmlns:r="http://schemas.openxmlformats.org/officeDocument/2006/relationships" id="260" r:id="Ra31cd2d66b9a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025cb9101413e" /><Relationship Type="http://schemas.openxmlformats.org/officeDocument/2006/relationships/slide" Target="/ppt/slides/slide1.xml" Id="R9b9e47fd60ff4495" /><Relationship Type="http://schemas.openxmlformats.org/officeDocument/2006/relationships/slide" Target="/ppt/slides/slide2.xml" Id="Rc790e750a9214496" /><Relationship Type="http://schemas.openxmlformats.org/officeDocument/2006/relationships/slide" Target="/ppt/slides/slide3.xml" Id="R1c00cdd38a48469c" /><Relationship Type="http://schemas.openxmlformats.org/officeDocument/2006/relationships/slide" Target="/ppt/slides/slide4.xml" Id="R9ac1c764be0e4ada" /><Relationship Type="http://schemas.openxmlformats.org/officeDocument/2006/relationships/slide" Target="/ppt/slides/slide5.xml" Id="Ra31cd2d66b9a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a1badbb2144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f923708134bdb" /><Relationship Type="http://schemas.openxmlformats.org/officeDocument/2006/relationships/theme" Target="/ppt/slideMasters/theme/theme1.xml" Id="Rcba94ef7fa084b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f923708134b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7d0430c2b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4a8d9b407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d37ef25e5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0509b367d43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089a9cfdb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BOLIGPARTNER BRYNE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BOLIGPARTNER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BOLIGPARTNER BRYNE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BOLIGPARTNER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BOLIGPARTNER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BOLIGPARTNER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977 459 141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BOLIGPARTNER BRYNE AS</a:t>
            </a:r>
          </a:p>
        </p:txBody>
      </p:sp>
    </p:spTree>
  </p:cSld>
  <p:clrMapOvr>
    <a:masterClrMapping xmlns:a="http://schemas.openxmlformats.org/drawingml/2006/main"/>
  </p:clrMapOvr>
</p:sld>
</file>