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3373b1fb2b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38dfb0c654b10"/>
  </p:sldMasterIdLst>
  <p:sldIdLst>
    <p:sldId xmlns:r="http://schemas.openxmlformats.org/officeDocument/2006/relationships" id="256" r:id="R10ac364e22c64ebd"/>
    <p:sldId xmlns:r="http://schemas.openxmlformats.org/officeDocument/2006/relationships" id="257" r:id="R505e088413104162"/>
    <p:sldId xmlns:r="http://schemas.openxmlformats.org/officeDocument/2006/relationships" id="258" r:id="Rac31fd5bcf1a4813"/>
    <p:sldId xmlns:r="http://schemas.openxmlformats.org/officeDocument/2006/relationships" id="259" r:id="Re862f8feae3f4be9"/>
    <p:sldId xmlns:r="http://schemas.openxmlformats.org/officeDocument/2006/relationships" id="260" r:id="R609463135ab449bf"/>
    <p:sldId xmlns:r="http://schemas.openxmlformats.org/officeDocument/2006/relationships" id="261" r:id="R8fa9e68931014bf9"/>
    <p:sldId xmlns:r="http://schemas.openxmlformats.org/officeDocument/2006/relationships" id="262" r:id="Re93ed6fbba82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38dfb0c654b10" /><Relationship Type="http://schemas.openxmlformats.org/officeDocument/2006/relationships/slide" Target="/ppt/slides/slide1.xml" Id="R10ac364e22c64ebd" /><Relationship Type="http://schemas.openxmlformats.org/officeDocument/2006/relationships/slide" Target="/ppt/slides/slide2.xml" Id="R505e088413104162" /><Relationship Type="http://schemas.openxmlformats.org/officeDocument/2006/relationships/slide" Target="/ppt/slides/slide3.xml" Id="Rac31fd5bcf1a4813" /><Relationship Type="http://schemas.openxmlformats.org/officeDocument/2006/relationships/slide" Target="/ppt/slides/slide4.xml" Id="Re862f8feae3f4be9" /><Relationship Type="http://schemas.openxmlformats.org/officeDocument/2006/relationships/slide" Target="/ppt/slides/slide5.xml" Id="R609463135ab449bf" /><Relationship Type="http://schemas.openxmlformats.org/officeDocument/2006/relationships/slide" Target="/ppt/slides/slide6.xml" Id="R8fa9e68931014bf9" /><Relationship Type="http://schemas.openxmlformats.org/officeDocument/2006/relationships/slide" Target="/ppt/slides/slide7.xml" Id="Re93ed6fbba82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f43f04ea2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ac85e036d4401" /><Relationship Type="http://schemas.openxmlformats.org/officeDocument/2006/relationships/theme" Target="/ppt/slideMasters/theme/theme1.xml" Id="R27a2937df97e47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ac85e036d44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3da8e3ab941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249feca30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403ed8b6646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fc7a2c8cb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a5087ac54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e6d54e9c5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cbd5b02a8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VISENTO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46 297 246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58 640 950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56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