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dda1948f2347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3fb75b5a9c4963"/>
  </p:sldMasterIdLst>
  <p:sldIdLst>
    <p:sldId xmlns:r="http://schemas.openxmlformats.org/officeDocument/2006/relationships" id="256" r:id="R678f3165fc80426c"/>
    <p:sldId xmlns:r="http://schemas.openxmlformats.org/officeDocument/2006/relationships" id="257" r:id="Raa74c465a6404873"/>
    <p:sldId xmlns:r="http://schemas.openxmlformats.org/officeDocument/2006/relationships" id="258" r:id="R3b9e014df8dd454a"/>
    <p:sldId xmlns:r="http://schemas.openxmlformats.org/officeDocument/2006/relationships" id="259" r:id="R4d6980145b504320"/>
    <p:sldId xmlns:r="http://schemas.openxmlformats.org/officeDocument/2006/relationships" id="260" r:id="R6695a3153aa546ba"/>
    <p:sldId xmlns:r="http://schemas.openxmlformats.org/officeDocument/2006/relationships" id="261" r:id="R77ef270f1bc644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3fb75b5a9c4963" /><Relationship Type="http://schemas.openxmlformats.org/officeDocument/2006/relationships/slide" Target="/ppt/slides/slide1.xml" Id="R678f3165fc80426c" /><Relationship Type="http://schemas.openxmlformats.org/officeDocument/2006/relationships/slide" Target="/ppt/slides/slide2.xml" Id="Raa74c465a6404873" /><Relationship Type="http://schemas.openxmlformats.org/officeDocument/2006/relationships/slide" Target="/ppt/slides/slide3.xml" Id="R3b9e014df8dd454a" /><Relationship Type="http://schemas.openxmlformats.org/officeDocument/2006/relationships/slide" Target="/ppt/slides/slide4.xml" Id="R4d6980145b504320" /><Relationship Type="http://schemas.openxmlformats.org/officeDocument/2006/relationships/slide" Target="/ppt/slides/slide5.xml" Id="R6695a3153aa546ba" /><Relationship Type="http://schemas.openxmlformats.org/officeDocument/2006/relationships/slide" Target="/ppt/slides/slide6.xml" Id="R77ef270f1bc644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bbe55fc30c4f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7c0217f154ecf" /><Relationship Type="http://schemas.openxmlformats.org/officeDocument/2006/relationships/theme" Target="/ppt/slideMasters/theme/theme1.xml" Id="R118dde91bf5e49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f7c0217f154e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9bf3fb02049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dee0b9cb64e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adb4293a246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1393b04e749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05f883bce49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60fb4297442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SORRO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SORRO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162 637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162 637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977 385 482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SORRO AS</a:t>
            </a:r>
          </a:p>
        </p:txBody>
      </p:sp>
    </p:spTree>
  </p:cSld>
  <p:clrMapOvr>
    <a:masterClrMapping xmlns:a="http://schemas.openxmlformats.org/drawingml/2006/main"/>
  </p:clrMapOvr>
</p:sld>
</file>