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e05ce4193e49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60b2d03b6940af"/>
  </p:sldMasterIdLst>
  <p:sldIdLst>
    <p:sldId xmlns:r="http://schemas.openxmlformats.org/officeDocument/2006/relationships" id="256" r:id="Rdb4bd08af1cb4441"/>
    <p:sldId xmlns:r="http://schemas.openxmlformats.org/officeDocument/2006/relationships" id="257" r:id="Rf50c32240e694e4a"/>
    <p:sldId xmlns:r="http://schemas.openxmlformats.org/officeDocument/2006/relationships" id="258" r:id="Reca3864e778f49b9"/>
    <p:sldId xmlns:r="http://schemas.openxmlformats.org/officeDocument/2006/relationships" id="259" r:id="R29e38d0835cd4269"/>
    <p:sldId xmlns:r="http://schemas.openxmlformats.org/officeDocument/2006/relationships" id="260" r:id="R2f3e007939f747f8"/>
    <p:sldId xmlns:r="http://schemas.openxmlformats.org/officeDocument/2006/relationships" id="261" r:id="Rd3dec0cb52e848b2"/>
    <p:sldId xmlns:r="http://schemas.openxmlformats.org/officeDocument/2006/relationships" id="262" r:id="R38d3edb219b141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60b2d03b6940af" /><Relationship Type="http://schemas.openxmlformats.org/officeDocument/2006/relationships/slide" Target="/ppt/slides/slide1.xml" Id="Rdb4bd08af1cb4441" /><Relationship Type="http://schemas.openxmlformats.org/officeDocument/2006/relationships/slide" Target="/ppt/slides/slide2.xml" Id="Rf50c32240e694e4a" /><Relationship Type="http://schemas.openxmlformats.org/officeDocument/2006/relationships/slide" Target="/ppt/slides/slide3.xml" Id="Reca3864e778f49b9" /><Relationship Type="http://schemas.openxmlformats.org/officeDocument/2006/relationships/slide" Target="/ppt/slides/slide4.xml" Id="R29e38d0835cd4269" /><Relationship Type="http://schemas.openxmlformats.org/officeDocument/2006/relationships/slide" Target="/ppt/slides/slide5.xml" Id="R2f3e007939f747f8" /><Relationship Type="http://schemas.openxmlformats.org/officeDocument/2006/relationships/slide" Target="/ppt/slides/slide6.xml" Id="Rd3dec0cb52e848b2" /><Relationship Type="http://schemas.openxmlformats.org/officeDocument/2006/relationships/slide" Target="/ppt/slides/slide7.xml" Id="R38d3edb219b141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c5e891f07940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4c5dc32de460e" /><Relationship Type="http://schemas.openxmlformats.org/officeDocument/2006/relationships/theme" Target="/ppt/slideMasters/theme/theme1.xml" Id="Re30524f5190648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c4c5dc32de46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e5929632d4b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9c19aadfa4c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026b5bc844c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0eed294934e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3677dbcf44a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7edb0512840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f1fe6dce444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STYRE OG LEDELSE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STYRE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STYRE OG LEDELSE AS ble etablert [år] og holder til i Melsomvik.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STYRE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STYRE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STYRE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543 925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1 686 093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1 986 016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STYRE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INGER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STYRE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Brunstadveien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3159 Melsomvik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80 59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sl@styre-ledelse.no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www.styre-ledelse.no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977 384 192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STYRE OG LEDELSE AS</a:t>
            </a:r>
          </a:p>
        </p:txBody>
      </p:sp>
    </p:spTree>
  </p:cSld>
  <p:clrMapOvr>
    <a:masterClrMapping xmlns:a="http://schemas.openxmlformats.org/drawingml/2006/main"/>
  </p:clrMapOvr>
</p:sld>
</file>