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3ebc911a8c40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c6c12622d64c72"/>
  </p:sldMasterIdLst>
  <p:sldIdLst>
    <p:sldId xmlns:r="http://schemas.openxmlformats.org/officeDocument/2006/relationships" id="256" r:id="Re914e5f7ede24b31"/>
    <p:sldId xmlns:r="http://schemas.openxmlformats.org/officeDocument/2006/relationships" id="257" r:id="R2dc0c278b30f43f1"/>
    <p:sldId xmlns:r="http://schemas.openxmlformats.org/officeDocument/2006/relationships" id="258" r:id="R9437f79355284149"/>
    <p:sldId xmlns:r="http://schemas.openxmlformats.org/officeDocument/2006/relationships" id="259" r:id="Rccd9c46b351946ce"/>
    <p:sldId xmlns:r="http://schemas.openxmlformats.org/officeDocument/2006/relationships" id="260" r:id="R5e816cdba04b4cdc"/>
    <p:sldId xmlns:r="http://schemas.openxmlformats.org/officeDocument/2006/relationships" id="261" r:id="R7c08803c48c74ec0"/>
    <p:sldId xmlns:r="http://schemas.openxmlformats.org/officeDocument/2006/relationships" id="262" r:id="R857fdd1d3db448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6c12622d64c72" /><Relationship Type="http://schemas.openxmlformats.org/officeDocument/2006/relationships/slide" Target="/ppt/slides/slide1.xml" Id="Re914e5f7ede24b31" /><Relationship Type="http://schemas.openxmlformats.org/officeDocument/2006/relationships/slide" Target="/ppt/slides/slide2.xml" Id="R2dc0c278b30f43f1" /><Relationship Type="http://schemas.openxmlformats.org/officeDocument/2006/relationships/slide" Target="/ppt/slides/slide3.xml" Id="R9437f79355284149" /><Relationship Type="http://schemas.openxmlformats.org/officeDocument/2006/relationships/slide" Target="/ppt/slides/slide4.xml" Id="Rccd9c46b351946ce" /><Relationship Type="http://schemas.openxmlformats.org/officeDocument/2006/relationships/slide" Target="/ppt/slides/slide5.xml" Id="R5e816cdba04b4cdc" /><Relationship Type="http://schemas.openxmlformats.org/officeDocument/2006/relationships/slide" Target="/ppt/slides/slide6.xml" Id="R7c08803c48c74ec0" /><Relationship Type="http://schemas.openxmlformats.org/officeDocument/2006/relationships/slide" Target="/ppt/slides/slide7.xml" Id="R857fdd1d3db448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605451dca4a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16712e86940d5" /><Relationship Type="http://schemas.openxmlformats.org/officeDocument/2006/relationships/theme" Target="/ppt/slideMasters/theme/theme1.xml" Id="Rb0a466e837304e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016712e86940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4e74810164a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4caca0b70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4f349de2443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50b8acdbf41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ec73a412d42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5016a3f0241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4bbd17f174b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LOSBY GOLFPARK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LOSBY GOLFPARK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LOSBY GOLFPARK AS ble etablert [år] og holder til i Finstadjordet.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LOSBY GOLFPARK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LOSBY GOLFPARK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LOSBY GOLFPARK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23 341 464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10 421 085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17 631 295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LOSBY GOLFPARK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58,6 %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LOSBY GOLFPARK AS  –  29,1 %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LOSBY GOLFBYGG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OLAVSGAARD EIENDOM AS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BMI NORGE AS  –  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AGRA AS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LOSBY GOLFPARK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Losbyveien 270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1475 Finstadjordet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92 33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per@losby.no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www.losby.no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977 370 337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LOSBY GOLFPARK AS</a:t>
            </a:r>
          </a:p>
        </p:txBody>
      </p:sp>
    </p:spTree>
  </p:cSld>
  <p:clrMapOvr>
    <a:masterClrMapping xmlns:a="http://schemas.openxmlformats.org/drawingml/2006/main"/>
  </p:clrMapOvr>
</p:sld>
</file>