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0f67e98c84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a41eb06734617"/>
  </p:sldMasterIdLst>
  <p:sldIdLst>
    <p:sldId xmlns:r="http://schemas.openxmlformats.org/officeDocument/2006/relationships" id="256" r:id="R29ffc2eeffd34ac4"/>
    <p:sldId xmlns:r="http://schemas.openxmlformats.org/officeDocument/2006/relationships" id="257" r:id="Rb8b196b2a41d4a05"/>
    <p:sldId xmlns:r="http://schemas.openxmlformats.org/officeDocument/2006/relationships" id="258" r:id="Ra6ff10ddde584548"/>
    <p:sldId xmlns:r="http://schemas.openxmlformats.org/officeDocument/2006/relationships" id="259" r:id="Re297134c6ef64d55"/>
    <p:sldId xmlns:r="http://schemas.openxmlformats.org/officeDocument/2006/relationships" id="260" r:id="Ra5ea0f34bfcc4d44"/>
    <p:sldId xmlns:r="http://schemas.openxmlformats.org/officeDocument/2006/relationships" id="261" r:id="Rb1b8679826c4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a41eb06734617" /><Relationship Type="http://schemas.openxmlformats.org/officeDocument/2006/relationships/slide" Target="/ppt/slides/slide1.xml" Id="R29ffc2eeffd34ac4" /><Relationship Type="http://schemas.openxmlformats.org/officeDocument/2006/relationships/slide" Target="/ppt/slides/slide2.xml" Id="Rb8b196b2a41d4a05" /><Relationship Type="http://schemas.openxmlformats.org/officeDocument/2006/relationships/slide" Target="/ppt/slides/slide3.xml" Id="Ra6ff10ddde584548" /><Relationship Type="http://schemas.openxmlformats.org/officeDocument/2006/relationships/slide" Target="/ppt/slides/slide4.xml" Id="Re297134c6ef64d55" /><Relationship Type="http://schemas.openxmlformats.org/officeDocument/2006/relationships/slide" Target="/ppt/slides/slide5.xml" Id="Ra5ea0f34bfcc4d44" /><Relationship Type="http://schemas.openxmlformats.org/officeDocument/2006/relationships/slide" Target="/ppt/slides/slide6.xml" Id="Rb1b8679826c4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f8056e775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692f783624254" /><Relationship Type="http://schemas.openxmlformats.org/officeDocument/2006/relationships/theme" Target="/ppt/slideMasters/theme/theme1.xml" Id="Ra3c18f66eb6b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692f7836242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3a77642dd4c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35f9fdcad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dcf2af898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4e3f6b02c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56d81115140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70dbc22644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HAMAR FOTHELSESENTER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FOTHELSESENTER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 FOTHELSESENTER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FOTHELSESENTER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FOTHELSESENTER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FOTHELSESENTER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3 306 777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−191 149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−150 507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597 604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1 586 179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FOTHELSESENTER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977 356 458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FOTHELSESENTER AS</a:t>
            </a:r>
          </a:p>
        </p:txBody>
      </p:sp>
    </p:spTree>
  </p:cSld>
  <p:clrMapOvr>
    <a:masterClrMapping xmlns:a="http://schemas.openxmlformats.org/drawingml/2006/main"/>
  </p:clrMapOvr>
</p:sld>
</file>