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0548a83c374f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c3bfa2970746c2"/>
  </p:sldMasterIdLst>
  <p:sldIdLst>
    <p:sldId xmlns:r="http://schemas.openxmlformats.org/officeDocument/2006/relationships" id="256" r:id="Rfabf67b5ac404b05"/>
    <p:sldId xmlns:r="http://schemas.openxmlformats.org/officeDocument/2006/relationships" id="257" r:id="R9e23ee95627c43fa"/>
    <p:sldId xmlns:r="http://schemas.openxmlformats.org/officeDocument/2006/relationships" id="258" r:id="R0dec23f429df4afa"/>
    <p:sldId xmlns:r="http://schemas.openxmlformats.org/officeDocument/2006/relationships" id="259" r:id="Rcfec62ab8f894c78"/>
    <p:sldId xmlns:r="http://schemas.openxmlformats.org/officeDocument/2006/relationships" id="260" r:id="R73c723a0be464cc1"/>
    <p:sldId xmlns:r="http://schemas.openxmlformats.org/officeDocument/2006/relationships" id="261" r:id="R8cda9a8fcf41441d"/>
    <p:sldId xmlns:r="http://schemas.openxmlformats.org/officeDocument/2006/relationships" id="262" r:id="R2bb7bcb41e344a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3bfa2970746c2" /><Relationship Type="http://schemas.openxmlformats.org/officeDocument/2006/relationships/slide" Target="/ppt/slides/slide1.xml" Id="Rfabf67b5ac404b05" /><Relationship Type="http://schemas.openxmlformats.org/officeDocument/2006/relationships/slide" Target="/ppt/slides/slide2.xml" Id="R9e23ee95627c43fa" /><Relationship Type="http://schemas.openxmlformats.org/officeDocument/2006/relationships/slide" Target="/ppt/slides/slide3.xml" Id="R0dec23f429df4afa" /><Relationship Type="http://schemas.openxmlformats.org/officeDocument/2006/relationships/slide" Target="/ppt/slides/slide4.xml" Id="Rcfec62ab8f894c78" /><Relationship Type="http://schemas.openxmlformats.org/officeDocument/2006/relationships/slide" Target="/ppt/slides/slide5.xml" Id="R73c723a0be464cc1" /><Relationship Type="http://schemas.openxmlformats.org/officeDocument/2006/relationships/slide" Target="/ppt/slides/slide6.xml" Id="R8cda9a8fcf41441d" /><Relationship Type="http://schemas.openxmlformats.org/officeDocument/2006/relationships/slide" Target="/ppt/slides/slide7.xml" Id="R2bb7bcb41e344a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b30ea1549d47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41a7ad03049d0" /><Relationship Type="http://schemas.openxmlformats.org/officeDocument/2006/relationships/theme" Target="/ppt/slideMasters/theme/theme1.xml" Id="R8892a77f5cf047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941a7ad03049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fa171e27644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e7f41078e46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b48a628b14f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b536e37d740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1e95a00e546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590c901914d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0ffd3620346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 RICHARD BRYHN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RICHARD BRYHN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RICHARD BRYHN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RICHARD BRYHN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RICHARD BRYHN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RICHARD BRYHN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3 985 014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248 393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193 270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2 701 117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3 366 873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RICHARD BRYHN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BRYHN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GATEVOLD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RICHARD BRYHN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29 05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977 351 685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RICHARD BRYHN AS</a:t>
            </a:r>
          </a:p>
        </p:txBody>
      </p:sp>
    </p:spTree>
  </p:cSld>
  <p:clrMapOvr>
    <a:masterClrMapping xmlns:a="http://schemas.openxmlformats.org/drawingml/2006/main"/>
  </p:clrMapOvr>
</p:sld>
</file>