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a033f35f5746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87935845f64622"/>
  </p:sldMasterIdLst>
  <p:sldIdLst>
    <p:sldId xmlns:r="http://schemas.openxmlformats.org/officeDocument/2006/relationships" id="256" r:id="R5f6ff0bc93164de5"/>
    <p:sldId xmlns:r="http://schemas.openxmlformats.org/officeDocument/2006/relationships" id="257" r:id="R440bca41301940d6"/>
    <p:sldId xmlns:r="http://schemas.openxmlformats.org/officeDocument/2006/relationships" id="258" r:id="Ra58c131b964643fe"/>
    <p:sldId xmlns:r="http://schemas.openxmlformats.org/officeDocument/2006/relationships" id="259" r:id="R5c39f9a6bc1b44e2"/>
    <p:sldId xmlns:r="http://schemas.openxmlformats.org/officeDocument/2006/relationships" id="260" r:id="R0a4599f19dda4868"/>
    <p:sldId xmlns:r="http://schemas.openxmlformats.org/officeDocument/2006/relationships" id="261" r:id="Rccad4a9d784343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7935845f64622" /><Relationship Type="http://schemas.openxmlformats.org/officeDocument/2006/relationships/slide" Target="/ppt/slides/slide1.xml" Id="R5f6ff0bc93164de5" /><Relationship Type="http://schemas.openxmlformats.org/officeDocument/2006/relationships/slide" Target="/ppt/slides/slide2.xml" Id="R440bca41301940d6" /><Relationship Type="http://schemas.openxmlformats.org/officeDocument/2006/relationships/slide" Target="/ppt/slides/slide3.xml" Id="Ra58c131b964643fe" /><Relationship Type="http://schemas.openxmlformats.org/officeDocument/2006/relationships/slide" Target="/ppt/slides/slide4.xml" Id="R5c39f9a6bc1b44e2" /><Relationship Type="http://schemas.openxmlformats.org/officeDocument/2006/relationships/slide" Target="/ppt/slides/slide5.xml" Id="R0a4599f19dda4868" /><Relationship Type="http://schemas.openxmlformats.org/officeDocument/2006/relationships/slide" Target="/ppt/slides/slide6.xml" Id="Rccad4a9d784343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2bded01f24b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6616b4dbc41d7" /><Relationship Type="http://schemas.openxmlformats.org/officeDocument/2006/relationships/theme" Target="/ppt/slideMasters/theme/theme1.xml" Id="Rcdb132959c014b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b6616b4dbc41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64806dec3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c82b43bd845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1793ae5254b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10a8d928748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1473f8e3b4c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944d848c04e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KRAN &amp; TRANSPORT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 &amp; TRANSPORT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309 319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977 337 704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KRAN &amp; TRANSPORT BERGEN AS</a:t>
            </a:r>
          </a:p>
        </p:txBody>
      </p:sp>
    </p:spTree>
  </p:cSld>
  <p:clrMapOvr>
    <a:masterClrMapping xmlns:a="http://schemas.openxmlformats.org/drawingml/2006/main"/>
  </p:clrMapOvr>
</p:sld>
</file>