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a5b6a3911746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6f1f56882d4459"/>
  </p:sldMasterIdLst>
  <p:sldIdLst>
    <p:sldId xmlns:r="http://schemas.openxmlformats.org/officeDocument/2006/relationships" id="256" r:id="R9eb90bbfbd4b40f3"/>
    <p:sldId xmlns:r="http://schemas.openxmlformats.org/officeDocument/2006/relationships" id="257" r:id="Re209b776aaee4b79"/>
    <p:sldId xmlns:r="http://schemas.openxmlformats.org/officeDocument/2006/relationships" id="258" r:id="Rc4570128f2284f88"/>
    <p:sldId xmlns:r="http://schemas.openxmlformats.org/officeDocument/2006/relationships" id="259" r:id="R97788bf77edf4952"/>
    <p:sldId xmlns:r="http://schemas.openxmlformats.org/officeDocument/2006/relationships" id="260" r:id="Rb76837d7f4794c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6f1f56882d4459" /><Relationship Type="http://schemas.openxmlformats.org/officeDocument/2006/relationships/slide" Target="/ppt/slides/slide1.xml" Id="R9eb90bbfbd4b40f3" /><Relationship Type="http://schemas.openxmlformats.org/officeDocument/2006/relationships/slide" Target="/ppt/slides/slide2.xml" Id="Re209b776aaee4b79" /><Relationship Type="http://schemas.openxmlformats.org/officeDocument/2006/relationships/slide" Target="/ppt/slides/slide3.xml" Id="Rc4570128f2284f88" /><Relationship Type="http://schemas.openxmlformats.org/officeDocument/2006/relationships/slide" Target="/ppt/slides/slide4.xml" Id="R97788bf77edf4952" /><Relationship Type="http://schemas.openxmlformats.org/officeDocument/2006/relationships/slide" Target="/ppt/slides/slide5.xml" Id="Rb76837d7f4794c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53042edb0b40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4b74d462540ad" /><Relationship Type="http://schemas.openxmlformats.org/officeDocument/2006/relationships/theme" Target="/ppt/slideMasters/theme/theme1.xml" Id="Rdec8d0dde4b64e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d4b74d462540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20aeea30be44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d9eb7f9624e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9b56ade4942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568d8ef4248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5a0500a5c4f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JONDAL GJESTGJEVARSTAD OG MOTEL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JONDAL GJESTGJEVARSTAD OG MOTEL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JONDAL GJESTGJEVARSTAD OG MOTEL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JONDAL GJESTGJEVARSTAD OG MOTEL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JONDAL GJESTGJEVARSTAD OG MOTEL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JONDAL GJESTGJEVARSTAD OG MOTEL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977 337 267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JONDAL GJESTGJEVARSTAD OG MOTEL AS</a:t>
            </a:r>
          </a:p>
        </p:txBody>
      </p:sp>
    </p:spTree>
  </p:cSld>
  <p:clrMapOvr>
    <a:masterClrMapping xmlns:a="http://schemas.openxmlformats.org/drawingml/2006/main"/>
  </p:clrMapOvr>
</p:sld>
</file>