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2da469d6141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b4e4f275184525"/>
  </p:sldMasterIdLst>
  <p:sldIdLst>
    <p:sldId xmlns:r="http://schemas.openxmlformats.org/officeDocument/2006/relationships" id="256" r:id="R33e5ceb0adb64957"/>
    <p:sldId xmlns:r="http://schemas.openxmlformats.org/officeDocument/2006/relationships" id="257" r:id="R90cc80a161664ae1"/>
    <p:sldId xmlns:r="http://schemas.openxmlformats.org/officeDocument/2006/relationships" id="258" r:id="R4583577ca9e041fd"/>
    <p:sldId xmlns:r="http://schemas.openxmlformats.org/officeDocument/2006/relationships" id="259" r:id="R19ed5ba5cc9b4d8e"/>
    <p:sldId xmlns:r="http://schemas.openxmlformats.org/officeDocument/2006/relationships" id="260" r:id="R329ad69ef6004e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4e4f275184525" /><Relationship Type="http://schemas.openxmlformats.org/officeDocument/2006/relationships/slide" Target="/ppt/slides/slide1.xml" Id="R33e5ceb0adb64957" /><Relationship Type="http://schemas.openxmlformats.org/officeDocument/2006/relationships/slide" Target="/ppt/slides/slide2.xml" Id="R90cc80a161664ae1" /><Relationship Type="http://schemas.openxmlformats.org/officeDocument/2006/relationships/slide" Target="/ppt/slides/slide3.xml" Id="R4583577ca9e041fd" /><Relationship Type="http://schemas.openxmlformats.org/officeDocument/2006/relationships/slide" Target="/ppt/slides/slide4.xml" Id="R19ed5ba5cc9b4d8e" /><Relationship Type="http://schemas.openxmlformats.org/officeDocument/2006/relationships/slide" Target="/ppt/slides/slide5.xml" Id="R329ad69ef6004e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536e99ed145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151ac67414c8e" /><Relationship Type="http://schemas.openxmlformats.org/officeDocument/2006/relationships/theme" Target="/ppt/slideMasters/theme/theme1.xml" Id="Rc3d5bedbdfa843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d151ac6741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8e032b763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5b88c29d54d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4f0ec73224c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f318a179042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4d5958c15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STEINE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 MASKIN ble etablert [år] og holder til i Aurland.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Vassbygdevegen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63 30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977 327 253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 MASKIN</a:t>
            </a:r>
          </a:p>
        </p:txBody>
      </p:sp>
    </p:spTree>
  </p:cSld>
  <p:clrMapOvr>
    <a:masterClrMapping xmlns:a="http://schemas.openxmlformats.org/drawingml/2006/main"/>
  </p:clrMapOvr>
</p:sld>
</file>