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400fa3f55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4de48981641e6"/>
  </p:sldMasterIdLst>
  <p:sldIdLst>
    <p:sldId xmlns:r="http://schemas.openxmlformats.org/officeDocument/2006/relationships" id="256" r:id="Rc3bac303b11e448a"/>
    <p:sldId xmlns:r="http://schemas.openxmlformats.org/officeDocument/2006/relationships" id="257" r:id="Ra34d115e0f5642c0"/>
    <p:sldId xmlns:r="http://schemas.openxmlformats.org/officeDocument/2006/relationships" id="258" r:id="Rf88beb2d74d74185"/>
    <p:sldId xmlns:r="http://schemas.openxmlformats.org/officeDocument/2006/relationships" id="259" r:id="R08519da223d441a1"/>
    <p:sldId xmlns:r="http://schemas.openxmlformats.org/officeDocument/2006/relationships" id="260" r:id="R1383024516214a31"/>
    <p:sldId xmlns:r="http://schemas.openxmlformats.org/officeDocument/2006/relationships" id="261" r:id="R7f7429ed1426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4de48981641e6" /><Relationship Type="http://schemas.openxmlformats.org/officeDocument/2006/relationships/slide" Target="/ppt/slides/slide1.xml" Id="Rc3bac303b11e448a" /><Relationship Type="http://schemas.openxmlformats.org/officeDocument/2006/relationships/slide" Target="/ppt/slides/slide2.xml" Id="Ra34d115e0f5642c0" /><Relationship Type="http://schemas.openxmlformats.org/officeDocument/2006/relationships/slide" Target="/ppt/slides/slide3.xml" Id="Rf88beb2d74d74185" /><Relationship Type="http://schemas.openxmlformats.org/officeDocument/2006/relationships/slide" Target="/ppt/slides/slide4.xml" Id="R08519da223d441a1" /><Relationship Type="http://schemas.openxmlformats.org/officeDocument/2006/relationships/slide" Target="/ppt/slides/slide5.xml" Id="R1383024516214a31" /><Relationship Type="http://schemas.openxmlformats.org/officeDocument/2006/relationships/slide" Target="/ppt/slides/slide6.xml" Id="R7f7429ed1426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b9e447840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a68b1974f4183" /><Relationship Type="http://schemas.openxmlformats.org/officeDocument/2006/relationships/theme" Target="/ppt/slideMasters/theme/theme1.xml" Id="R4a8e38f104e7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a68b1974f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d156d3fa740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cec56b1bf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0819b1aa4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a56f19c37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7c767af704b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6ea5f730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AUTOMOBIL 2000 KRISTIANSAND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AUTOMOBIL 2000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AUTOMOBIL 2000 KRISTIANSAND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AUTOMOBIL 2000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AUTOMOBIL 2000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AUTOMOBIL 2000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AUTOMOBIL 2000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977 320 143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AUTOMOBIL 2000 KRISTIANSAND AS</a:t>
            </a:r>
          </a:p>
        </p:txBody>
      </p:sp>
    </p:spTree>
  </p:cSld>
  <p:clrMapOvr>
    <a:masterClrMapping xmlns:a="http://schemas.openxmlformats.org/drawingml/2006/main"/>
  </p:clrMapOvr>
</p:sld>
</file>