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d7fb09305244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3166f78c164359"/>
  </p:sldMasterIdLst>
  <p:sldIdLst>
    <p:sldId xmlns:r="http://schemas.openxmlformats.org/officeDocument/2006/relationships" id="256" r:id="R2b1a15614d824e17"/>
    <p:sldId xmlns:r="http://schemas.openxmlformats.org/officeDocument/2006/relationships" id="257" r:id="R2a6f0d9d71a8422e"/>
    <p:sldId xmlns:r="http://schemas.openxmlformats.org/officeDocument/2006/relationships" id="258" r:id="Re3a20221ec9d4065"/>
    <p:sldId xmlns:r="http://schemas.openxmlformats.org/officeDocument/2006/relationships" id="259" r:id="Rc681400d8c164e46"/>
    <p:sldId xmlns:r="http://schemas.openxmlformats.org/officeDocument/2006/relationships" id="260" r:id="Rfb89ed42dab34687"/>
    <p:sldId xmlns:r="http://schemas.openxmlformats.org/officeDocument/2006/relationships" id="261" r:id="R8e4faed24d244e62"/>
    <p:sldId xmlns:r="http://schemas.openxmlformats.org/officeDocument/2006/relationships" id="262" r:id="R74dd71f7f53f41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3166f78c164359" /><Relationship Type="http://schemas.openxmlformats.org/officeDocument/2006/relationships/slide" Target="/ppt/slides/slide1.xml" Id="R2b1a15614d824e17" /><Relationship Type="http://schemas.openxmlformats.org/officeDocument/2006/relationships/slide" Target="/ppt/slides/slide2.xml" Id="R2a6f0d9d71a8422e" /><Relationship Type="http://schemas.openxmlformats.org/officeDocument/2006/relationships/slide" Target="/ppt/slides/slide3.xml" Id="Re3a20221ec9d4065" /><Relationship Type="http://schemas.openxmlformats.org/officeDocument/2006/relationships/slide" Target="/ppt/slides/slide4.xml" Id="Rc681400d8c164e46" /><Relationship Type="http://schemas.openxmlformats.org/officeDocument/2006/relationships/slide" Target="/ppt/slides/slide5.xml" Id="Rfb89ed42dab34687" /><Relationship Type="http://schemas.openxmlformats.org/officeDocument/2006/relationships/slide" Target="/ppt/slides/slide6.xml" Id="R8e4faed24d244e62" /><Relationship Type="http://schemas.openxmlformats.org/officeDocument/2006/relationships/slide" Target="/ppt/slides/slide7.xml" Id="R74dd71f7f53f41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178646a43e4d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28c1eddba4d35" /><Relationship Type="http://schemas.openxmlformats.org/officeDocument/2006/relationships/theme" Target="/ppt/slideMasters/theme/theme1.xml" Id="Rff763e45df534a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728c1eddba4d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b3427032f4c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7662d3a0f4f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357b9b8e74a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1054ac38544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dcffaba0342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73dcb074c4d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65f4c5a9c49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ØSTLYNGENS BAKERI &amp; KONDITORI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ØSTLYNGENS BAKERI &amp; KONDITORI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33 975 355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920 313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1 229 162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16 302 719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20 707 950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ÅGE ØSTLYNGEN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Altaveien 302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9515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43 05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kjell@ostlyngen-bakeri.no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977 314 739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