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bd2af98a40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10d8eba1b4e3c"/>
  </p:sldMasterIdLst>
  <p:sldIdLst>
    <p:sldId xmlns:r="http://schemas.openxmlformats.org/officeDocument/2006/relationships" id="256" r:id="R20ca19890cfe4299"/>
    <p:sldId xmlns:r="http://schemas.openxmlformats.org/officeDocument/2006/relationships" id="257" r:id="Reb6bac7dca554972"/>
    <p:sldId xmlns:r="http://schemas.openxmlformats.org/officeDocument/2006/relationships" id="258" r:id="R3bbf3d6c146f4698"/>
    <p:sldId xmlns:r="http://schemas.openxmlformats.org/officeDocument/2006/relationships" id="259" r:id="R0ac1f27b83bc4f1f"/>
    <p:sldId xmlns:r="http://schemas.openxmlformats.org/officeDocument/2006/relationships" id="260" r:id="Rca0a7eafa7be4a99"/>
    <p:sldId xmlns:r="http://schemas.openxmlformats.org/officeDocument/2006/relationships" id="261" r:id="R3a6528e159bd4556"/>
    <p:sldId xmlns:r="http://schemas.openxmlformats.org/officeDocument/2006/relationships" id="262" r:id="R4259daa6ff96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10d8eba1b4e3c" /><Relationship Type="http://schemas.openxmlformats.org/officeDocument/2006/relationships/slide" Target="/ppt/slides/slide1.xml" Id="R20ca19890cfe4299" /><Relationship Type="http://schemas.openxmlformats.org/officeDocument/2006/relationships/slide" Target="/ppt/slides/slide2.xml" Id="Reb6bac7dca554972" /><Relationship Type="http://schemas.openxmlformats.org/officeDocument/2006/relationships/slide" Target="/ppt/slides/slide3.xml" Id="R3bbf3d6c146f4698" /><Relationship Type="http://schemas.openxmlformats.org/officeDocument/2006/relationships/slide" Target="/ppt/slides/slide4.xml" Id="R0ac1f27b83bc4f1f" /><Relationship Type="http://schemas.openxmlformats.org/officeDocument/2006/relationships/slide" Target="/ppt/slides/slide5.xml" Id="Rca0a7eafa7be4a99" /><Relationship Type="http://schemas.openxmlformats.org/officeDocument/2006/relationships/slide" Target="/ppt/slides/slide6.xml" Id="R3a6528e159bd4556" /><Relationship Type="http://schemas.openxmlformats.org/officeDocument/2006/relationships/slide" Target="/ppt/slides/slide7.xml" Id="R4259daa6ff96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d44e8564547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290be94084ec2" /><Relationship Type="http://schemas.openxmlformats.org/officeDocument/2006/relationships/theme" Target="/ppt/slideMasters/theme/theme1.xml" Id="Rf7491dcf3180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290be9408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e1949380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b1ad46b7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f07d14794e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b9c0377ea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aeaa6e42b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c16751714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a738cb06f4a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MODUM AUTO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MODUM AUTO SENTER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10 373 085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3 453 192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VIKERSUND BILSENTER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78 44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tom@vikersundbilsenter.no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977 298 601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AUTO SENTER AS</a:t>
            </a:r>
          </a:p>
        </p:txBody>
      </p:sp>
    </p:spTree>
  </p:cSld>
  <p:clrMapOvr>
    <a:masterClrMapping xmlns:a="http://schemas.openxmlformats.org/drawingml/2006/main"/>
  </p:clrMapOvr>
</p:sld>
</file>