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e06174b984f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211957b6f48f5"/>
  </p:sldMasterIdLst>
  <p:sldIdLst>
    <p:sldId xmlns:r="http://schemas.openxmlformats.org/officeDocument/2006/relationships" id="256" r:id="R85f99a7bfb9947b9"/>
    <p:sldId xmlns:r="http://schemas.openxmlformats.org/officeDocument/2006/relationships" id="257" r:id="Rcf1dc2c98c694f2b"/>
    <p:sldId xmlns:r="http://schemas.openxmlformats.org/officeDocument/2006/relationships" id="258" r:id="Re5273c45b49a4d08"/>
    <p:sldId xmlns:r="http://schemas.openxmlformats.org/officeDocument/2006/relationships" id="259" r:id="Rc34bad2afa2249b4"/>
    <p:sldId xmlns:r="http://schemas.openxmlformats.org/officeDocument/2006/relationships" id="260" r:id="R30ffc4a2b6ee4ef9"/>
    <p:sldId xmlns:r="http://schemas.openxmlformats.org/officeDocument/2006/relationships" id="261" r:id="R51aa2482d062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211957b6f48f5" /><Relationship Type="http://schemas.openxmlformats.org/officeDocument/2006/relationships/slide" Target="/ppt/slides/slide1.xml" Id="R85f99a7bfb9947b9" /><Relationship Type="http://schemas.openxmlformats.org/officeDocument/2006/relationships/slide" Target="/ppt/slides/slide2.xml" Id="Rcf1dc2c98c694f2b" /><Relationship Type="http://schemas.openxmlformats.org/officeDocument/2006/relationships/slide" Target="/ppt/slides/slide3.xml" Id="Re5273c45b49a4d08" /><Relationship Type="http://schemas.openxmlformats.org/officeDocument/2006/relationships/slide" Target="/ppt/slides/slide4.xml" Id="Rc34bad2afa2249b4" /><Relationship Type="http://schemas.openxmlformats.org/officeDocument/2006/relationships/slide" Target="/ppt/slides/slide5.xml" Id="R30ffc4a2b6ee4ef9" /><Relationship Type="http://schemas.openxmlformats.org/officeDocument/2006/relationships/slide" Target="/ppt/slides/slide6.xml" Id="R51aa2482d062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766877dbc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4c05a78142c4" /><Relationship Type="http://schemas.openxmlformats.org/officeDocument/2006/relationships/theme" Target="/ppt/slideMasters/theme/theme1.xml" Id="Rc4dd112b0dc2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34c05a781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f3f44cecb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64c2b9ae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ea77364fa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58b33028a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65a62897d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366a75fee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THORBJØRN TRØBER VASK &amp;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THORBJØRN TRØBER VASK &amp;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151 898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999 316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977 294 231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THORBJØRN TRØBER VASK &amp; MALING AS</a:t>
            </a:r>
          </a:p>
        </p:txBody>
      </p:sp>
    </p:spTree>
  </p:cSld>
  <p:clrMapOvr>
    <a:masterClrMapping xmlns:a="http://schemas.openxmlformats.org/drawingml/2006/main"/>
  </p:clrMapOvr>
</p:sld>
</file>