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132d58575624d5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a92d6d96b964f4c"/>
  </p:sldMasterIdLst>
  <p:sldIdLst>
    <p:sldId xmlns:r="http://schemas.openxmlformats.org/officeDocument/2006/relationships" id="256" r:id="Rbaf8995341864621"/>
    <p:sldId xmlns:r="http://schemas.openxmlformats.org/officeDocument/2006/relationships" id="257" r:id="R1fe53527a434466e"/>
    <p:sldId xmlns:r="http://schemas.openxmlformats.org/officeDocument/2006/relationships" id="258" r:id="R5420df209b624eff"/>
    <p:sldId xmlns:r="http://schemas.openxmlformats.org/officeDocument/2006/relationships" id="259" r:id="Rab41a5c63c604429"/>
    <p:sldId xmlns:r="http://schemas.openxmlformats.org/officeDocument/2006/relationships" id="260" r:id="R0d48a78bfd6941c6"/>
    <p:sldId xmlns:r="http://schemas.openxmlformats.org/officeDocument/2006/relationships" id="261" r:id="R330fa2bc42924ea9"/>
    <p:sldId xmlns:r="http://schemas.openxmlformats.org/officeDocument/2006/relationships" id="262" r:id="Rb8e9447ba09f464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a92d6d96b964f4c" /><Relationship Type="http://schemas.openxmlformats.org/officeDocument/2006/relationships/slide" Target="/ppt/slides/slide1.xml" Id="Rbaf8995341864621" /><Relationship Type="http://schemas.openxmlformats.org/officeDocument/2006/relationships/slide" Target="/ppt/slides/slide2.xml" Id="R1fe53527a434466e" /><Relationship Type="http://schemas.openxmlformats.org/officeDocument/2006/relationships/slide" Target="/ppt/slides/slide3.xml" Id="R5420df209b624eff" /><Relationship Type="http://schemas.openxmlformats.org/officeDocument/2006/relationships/slide" Target="/ppt/slides/slide4.xml" Id="Rab41a5c63c604429" /><Relationship Type="http://schemas.openxmlformats.org/officeDocument/2006/relationships/slide" Target="/ppt/slides/slide5.xml" Id="R0d48a78bfd6941c6" /><Relationship Type="http://schemas.openxmlformats.org/officeDocument/2006/relationships/slide" Target="/ppt/slides/slide6.xml" Id="R330fa2bc42924ea9" /><Relationship Type="http://schemas.openxmlformats.org/officeDocument/2006/relationships/slide" Target="/ppt/slides/slide7.xml" Id="Rb8e9447ba09f464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8fc89a6f9d741a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b715f4eb9e47d2" /><Relationship Type="http://schemas.openxmlformats.org/officeDocument/2006/relationships/theme" Target="/ppt/slideMasters/theme/theme1.xml" Id="R1e377c18b6c3482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eb715f4eb9e47d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c9b4ef58e6481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71b5a82c6a449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9ebd2be4e7422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4caf00cec9498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c4d925b70b483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83a8a9b63f4a5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71fd6600014f0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STUVE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STUVE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STUVE INVEST AS ble etablert [år] og holder til i Haugesund.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STUVE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STUVE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STUVE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10 787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219 537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1 418 163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4 694 293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STUVE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SKIPSAKSJESELSKAPET HARDINGEN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STUVE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Strandgata 94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5528 Haugesund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977 286 921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STUVE INVEST AS</a:t>
            </a:r>
          </a:p>
        </p:txBody>
      </p:sp>
    </p:spTree>
  </p:cSld>
  <p:clrMapOvr>
    <a:masterClrMapping xmlns:a="http://schemas.openxmlformats.org/drawingml/2006/main"/>
  </p:clrMapOvr>
</p:sld>
</file>