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6c1f80740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9cb2eff8a84006"/>
  </p:sldMasterIdLst>
  <p:sldIdLst>
    <p:sldId xmlns:r="http://schemas.openxmlformats.org/officeDocument/2006/relationships" id="256" r:id="R96b6f2a9a4364134"/>
    <p:sldId xmlns:r="http://schemas.openxmlformats.org/officeDocument/2006/relationships" id="257" r:id="R8358320e9e394181"/>
    <p:sldId xmlns:r="http://schemas.openxmlformats.org/officeDocument/2006/relationships" id="258" r:id="Re851a90aed99411b"/>
    <p:sldId xmlns:r="http://schemas.openxmlformats.org/officeDocument/2006/relationships" id="259" r:id="R4db7229337494e2c"/>
    <p:sldId xmlns:r="http://schemas.openxmlformats.org/officeDocument/2006/relationships" id="260" r:id="R73b3e21910c44475"/>
    <p:sldId xmlns:r="http://schemas.openxmlformats.org/officeDocument/2006/relationships" id="261" r:id="Re365d01fb7ef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cb2eff8a84006" /><Relationship Type="http://schemas.openxmlformats.org/officeDocument/2006/relationships/slide" Target="/ppt/slides/slide1.xml" Id="R96b6f2a9a4364134" /><Relationship Type="http://schemas.openxmlformats.org/officeDocument/2006/relationships/slide" Target="/ppt/slides/slide2.xml" Id="R8358320e9e394181" /><Relationship Type="http://schemas.openxmlformats.org/officeDocument/2006/relationships/slide" Target="/ppt/slides/slide3.xml" Id="Re851a90aed99411b" /><Relationship Type="http://schemas.openxmlformats.org/officeDocument/2006/relationships/slide" Target="/ppt/slides/slide4.xml" Id="R4db7229337494e2c" /><Relationship Type="http://schemas.openxmlformats.org/officeDocument/2006/relationships/slide" Target="/ppt/slides/slide5.xml" Id="R73b3e21910c44475" /><Relationship Type="http://schemas.openxmlformats.org/officeDocument/2006/relationships/slide" Target="/ppt/slides/slide6.xml" Id="Re365d01fb7ef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37cb7aa36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a1ed324d543c8" /><Relationship Type="http://schemas.openxmlformats.org/officeDocument/2006/relationships/theme" Target="/ppt/slideMasters/theme/theme1.xml" Id="Rf6f9ad0f2b1f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a1ed324d5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c419d9eb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7961a4a7e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9ed1d83f84f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b74e08c5e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79a3f894d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d518986ae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ISACHSEN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ISACHSEN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5 739 534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732 614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9 400 727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12 495 286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977 280 265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MASKIN AS</a:t>
            </a:r>
          </a:p>
        </p:txBody>
      </p:sp>
    </p:spTree>
  </p:cSld>
  <p:clrMapOvr>
    <a:masterClrMapping xmlns:a="http://schemas.openxmlformats.org/drawingml/2006/main"/>
  </p:clrMapOvr>
</p:sld>
</file>