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86a246f65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5437a67f4b4eb9"/>
  </p:sldMasterIdLst>
  <p:sldIdLst>
    <p:sldId xmlns:r="http://schemas.openxmlformats.org/officeDocument/2006/relationships" id="256" r:id="R45db7e0662b74f86"/>
    <p:sldId xmlns:r="http://schemas.openxmlformats.org/officeDocument/2006/relationships" id="257" r:id="Rde322908645141b6"/>
    <p:sldId xmlns:r="http://schemas.openxmlformats.org/officeDocument/2006/relationships" id="258" r:id="Rc0e7f0a5005d48e4"/>
    <p:sldId xmlns:r="http://schemas.openxmlformats.org/officeDocument/2006/relationships" id="259" r:id="R12a4c365b8d443a2"/>
    <p:sldId xmlns:r="http://schemas.openxmlformats.org/officeDocument/2006/relationships" id="260" r:id="R0de8f9cbeb524f74"/>
    <p:sldId xmlns:r="http://schemas.openxmlformats.org/officeDocument/2006/relationships" id="261" r:id="Ra61565d97924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5437a67f4b4eb9" /><Relationship Type="http://schemas.openxmlformats.org/officeDocument/2006/relationships/slide" Target="/ppt/slides/slide1.xml" Id="R45db7e0662b74f86" /><Relationship Type="http://schemas.openxmlformats.org/officeDocument/2006/relationships/slide" Target="/ppt/slides/slide2.xml" Id="Rde322908645141b6" /><Relationship Type="http://schemas.openxmlformats.org/officeDocument/2006/relationships/slide" Target="/ppt/slides/slide3.xml" Id="Rc0e7f0a5005d48e4" /><Relationship Type="http://schemas.openxmlformats.org/officeDocument/2006/relationships/slide" Target="/ppt/slides/slide4.xml" Id="R12a4c365b8d443a2" /><Relationship Type="http://schemas.openxmlformats.org/officeDocument/2006/relationships/slide" Target="/ppt/slides/slide5.xml" Id="R0de8f9cbeb524f74" /><Relationship Type="http://schemas.openxmlformats.org/officeDocument/2006/relationships/slide" Target="/ppt/slides/slide6.xml" Id="Ra61565d97924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2032c176149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1ad5552554bb5" /><Relationship Type="http://schemas.openxmlformats.org/officeDocument/2006/relationships/theme" Target="/ppt/slideMasters/theme/theme1.xml" Id="R15b238e394a34e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51ad5552554b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109b237f144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777069d52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8bc2f92304e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4b985cd4c4f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cbc384c0c4d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8eb39d9cf41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SANVARM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SANVARM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SANVARM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SANVARM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SANVARM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SANVARM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HAUKÅSSVEEN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SANVARM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Sinsenterrassen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09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977 245 508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SANVARM AS</a:t>
            </a:r>
          </a:p>
        </p:txBody>
      </p:sp>
    </p:spTree>
  </p:cSld>
  <p:clrMapOvr>
    <a:masterClrMapping xmlns:a="http://schemas.openxmlformats.org/drawingml/2006/main"/>
  </p:clrMapOvr>
</p:sld>
</file>