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6a69bd8d2e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4e3759d6d4eb6"/>
  </p:sldMasterIdLst>
  <p:sldIdLst>
    <p:sldId xmlns:r="http://schemas.openxmlformats.org/officeDocument/2006/relationships" id="256" r:id="Rfbff91d5ac8e481b"/>
    <p:sldId xmlns:r="http://schemas.openxmlformats.org/officeDocument/2006/relationships" id="257" r:id="R1b0b5614002c4e0c"/>
    <p:sldId xmlns:r="http://schemas.openxmlformats.org/officeDocument/2006/relationships" id="258" r:id="R6e3c8b854763441f"/>
    <p:sldId xmlns:r="http://schemas.openxmlformats.org/officeDocument/2006/relationships" id="259" r:id="Rcf154aedc4704752"/>
    <p:sldId xmlns:r="http://schemas.openxmlformats.org/officeDocument/2006/relationships" id="260" r:id="Ra799b265a2d445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4e3759d6d4eb6" /><Relationship Type="http://schemas.openxmlformats.org/officeDocument/2006/relationships/slide" Target="/ppt/slides/slide1.xml" Id="Rfbff91d5ac8e481b" /><Relationship Type="http://schemas.openxmlformats.org/officeDocument/2006/relationships/slide" Target="/ppt/slides/slide2.xml" Id="R1b0b5614002c4e0c" /><Relationship Type="http://schemas.openxmlformats.org/officeDocument/2006/relationships/slide" Target="/ppt/slides/slide3.xml" Id="R6e3c8b854763441f" /><Relationship Type="http://schemas.openxmlformats.org/officeDocument/2006/relationships/slide" Target="/ppt/slides/slide4.xml" Id="Rcf154aedc4704752" /><Relationship Type="http://schemas.openxmlformats.org/officeDocument/2006/relationships/slide" Target="/ppt/slides/slide5.xml" Id="Ra799b265a2d445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7b4d0c69a4b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f74de7ed34402" /><Relationship Type="http://schemas.openxmlformats.org/officeDocument/2006/relationships/theme" Target="/ppt/slideMasters/theme/theme1.xml" Id="Rcd1ee3934e8f41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f74de7ed344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a81458e9d42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2792215a544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729616a8a46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062b6d7144c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a382c607a4b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977 240 832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LILLEBA AS</a:t>
            </a:r>
          </a:p>
        </p:txBody>
      </p:sp>
    </p:spTree>
  </p:cSld>
  <p:clrMapOvr>
    <a:masterClrMapping xmlns:a="http://schemas.openxmlformats.org/drawingml/2006/main"/>
  </p:clrMapOvr>
</p:sld>
</file>