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f69ea2a40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d7680afb0b4640"/>
  </p:sldMasterIdLst>
  <p:sldIdLst>
    <p:sldId xmlns:r="http://schemas.openxmlformats.org/officeDocument/2006/relationships" id="256" r:id="Rba0ddf3a342e4cd9"/>
    <p:sldId xmlns:r="http://schemas.openxmlformats.org/officeDocument/2006/relationships" id="257" r:id="Rb9394b3bc3ad4afb"/>
    <p:sldId xmlns:r="http://schemas.openxmlformats.org/officeDocument/2006/relationships" id="258" r:id="R90fa27e6034c4db8"/>
    <p:sldId xmlns:r="http://schemas.openxmlformats.org/officeDocument/2006/relationships" id="259" r:id="Rf0bdd6365ced4f62"/>
    <p:sldId xmlns:r="http://schemas.openxmlformats.org/officeDocument/2006/relationships" id="260" r:id="R90fb70b96429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7680afb0b4640" /><Relationship Type="http://schemas.openxmlformats.org/officeDocument/2006/relationships/slide" Target="/ppt/slides/slide1.xml" Id="Rba0ddf3a342e4cd9" /><Relationship Type="http://schemas.openxmlformats.org/officeDocument/2006/relationships/slide" Target="/ppt/slides/slide2.xml" Id="Rb9394b3bc3ad4afb" /><Relationship Type="http://schemas.openxmlformats.org/officeDocument/2006/relationships/slide" Target="/ppt/slides/slide3.xml" Id="R90fa27e6034c4db8" /><Relationship Type="http://schemas.openxmlformats.org/officeDocument/2006/relationships/slide" Target="/ppt/slides/slide4.xml" Id="Rf0bdd6365ced4f62" /><Relationship Type="http://schemas.openxmlformats.org/officeDocument/2006/relationships/slide" Target="/ppt/slides/slide5.xml" Id="R90fb70b96429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74f50216046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95e262906460f" /><Relationship Type="http://schemas.openxmlformats.org/officeDocument/2006/relationships/theme" Target="/ppt/slideMasters/theme/theme1.xml" Id="R21eae7428fbd4a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195e26290646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a96067a3e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9d6c77e724e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f46c7b1da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9ec47cdf445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a90e768d847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SKIPTVET RØRSERVICE MORTEN KVISLER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SKIPTVET RØRSERVICE MORTEN KVISLER ble etablert [år] og holder til i Skiptvet.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Utengaveien 118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1816 Skiptvet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80 84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977 234 921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SKIPTVET RØRSERVICE MORTEN KVISLER</a:t>
            </a:r>
          </a:p>
        </p:txBody>
      </p:sp>
    </p:spTree>
  </p:cSld>
  <p:clrMapOvr>
    <a:masterClrMapping xmlns:a="http://schemas.openxmlformats.org/drawingml/2006/main"/>
  </p:clrMapOvr>
</p:sld>
</file>