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b0fdd533f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71adbac8c4c2c"/>
  </p:sldMasterIdLst>
  <p:sldIdLst>
    <p:sldId xmlns:r="http://schemas.openxmlformats.org/officeDocument/2006/relationships" id="256" r:id="R96b949ee258646bf"/>
    <p:sldId xmlns:r="http://schemas.openxmlformats.org/officeDocument/2006/relationships" id="257" r:id="R00f11621b50a4c62"/>
    <p:sldId xmlns:r="http://schemas.openxmlformats.org/officeDocument/2006/relationships" id="258" r:id="Rc47c07f625874273"/>
    <p:sldId xmlns:r="http://schemas.openxmlformats.org/officeDocument/2006/relationships" id="259" r:id="R7173993540b842da"/>
    <p:sldId xmlns:r="http://schemas.openxmlformats.org/officeDocument/2006/relationships" id="260" r:id="R1793019b8675461a"/>
    <p:sldId xmlns:r="http://schemas.openxmlformats.org/officeDocument/2006/relationships" id="261" r:id="Rf5886f93776e4e6d"/>
    <p:sldId xmlns:r="http://schemas.openxmlformats.org/officeDocument/2006/relationships" id="262" r:id="R98625188b3774d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71adbac8c4c2c" /><Relationship Type="http://schemas.openxmlformats.org/officeDocument/2006/relationships/slide" Target="/ppt/slides/slide1.xml" Id="R96b949ee258646bf" /><Relationship Type="http://schemas.openxmlformats.org/officeDocument/2006/relationships/slide" Target="/ppt/slides/slide2.xml" Id="R00f11621b50a4c62" /><Relationship Type="http://schemas.openxmlformats.org/officeDocument/2006/relationships/slide" Target="/ppt/slides/slide3.xml" Id="Rc47c07f625874273" /><Relationship Type="http://schemas.openxmlformats.org/officeDocument/2006/relationships/slide" Target="/ppt/slides/slide4.xml" Id="R7173993540b842da" /><Relationship Type="http://schemas.openxmlformats.org/officeDocument/2006/relationships/slide" Target="/ppt/slides/slide5.xml" Id="R1793019b8675461a" /><Relationship Type="http://schemas.openxmlformats.org/officeDocument/2006/relationships/slide" Target="/ppt/slides/slide6.xml" Id="Rf5886f93776e4e6d" /><Relationship Type="http://schemas.openxmlformats.org/officeDocument/2006/relationships/slide" Target="/ppt/slides/slide7.xml" Id="R98625188b3774d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54f28e306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16dfccb5e43b3" /><Relationship Type="http://schemas.openxmlformats.org/officeDocument/2006/relationships/theme" Target="/ppt/slideMasters/theme/theme1.xml" Id="R52e0c22c4999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16dfccb5e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db18f6f0640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97f5791ec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4cc32ca5b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b017b0780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097e1c6a7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2898d44e44a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f6f60b7c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