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31bb3575274c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45890e762d482c"/>
  </p:sldMasterIdLst>
  <p:sldIdLst>
    <p:sldId xmlns:r="http://schemas.openxmlformats.org/officeDocument/2006/relationships" id="256" r:id="R04e630bfa1c24980"/>
    <p:sldId xmlns:r="http://schemas.openxmlformats.org/officeDocument/2006/relationships" id="257" r:id="R745dcf2865634182"/>
    <p:sldId xmlns:r="http://schemas.openxmlformats.org/officeDocument/2006/relationships" id="258" r:id="Re71b8d27803e402a"/>
    <p:sldId xmlns:r="http://schemas.openxmlformats.org/officeDocument/2006/relationships" id="259" r:id="Rdc0fd4028f9f4b3d"/>
    <p:sldId xmlns:r="http://schemas.openxmlformats.org/officeDocument/2006/relationships" id="260" r:id="Rad0344d2f57443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5890e762d482c" /><Relationship Type="http://schemas.openxmlformats.org/officeDocument/2006/relationships/slide" Target="/ppt/slides/slide1.xml" Id="R04e630bfa1c24980" /><Relationship Type="http://schemas.openxmlformats.org/officeDocument/2006/relationships/slide" Target="/ppt/slides/slide2.xml" Id="R745dcf2865634182" /><Relationship Type="http://schemas.openxmlformats.org/officeDocument/2006/relationships/slide" Target="/ppt/slides/slide3.xml" Id="Re71b8d27803e402a" /><Relationship Type="http://schemas.openxmlformats.org/officeDocument/2006/relationships/slide" Target="/ppt/slides/slide4.xml" Id="Rdc0fd4028f9f4b3d" /><Relationship Type="http://schemas.openxmlformats.org/officeDocument/2006/relationships/slide" Target="/ppt/slides/slide5.xml" Id="Rad0344d2f57443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6e4e023e14d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764272649418b" /><Relationship Type="http://schemas.openxmlformats.org/officeDocument/2006/relationships/theme" Target="/ppt/slideMasters/theme/theme1.xml" Id="R73a161be139f48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5764272649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792a79dbe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4ffad3b0e4a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1d36f090246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b9c175df845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25078128f41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ASBJØRN BAGØIEN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BAGØIEN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ASBJØRN BAGØIEN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BAGØIEN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BAGØIEN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BAGØIEN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977 193 370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BAGØIEN AS</a:t>
            </a:r>
          </a:p>
        </p:txBody>
      </p:sp>
    </p:spTree>
  </p:cSld>
  <p:clrMapOvr>
    <a:masterClrMapping xmlns:a="http://schemas.openxmlformats.org/drawingml/2006/main"/>
  </p:clrMapOvr>
</p:sld>
</file>