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6b152e8581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ce60741ee46aa"/>
  </p:sldMasterIdLst>
  <p:sldIdLst>
    <p:sldId xmlns:r="http://schemas.openxmlformats.org/officeDocument/2006/relationships" id="256" r:id="Rce07db050cc54526"/>
    <p:sldId xmlns:r="http://schemas.openxmlformats.org/officeDocument/2006/relationships" id="257" r:id="Rab1b49e4e70e41a9"/>
    <p:sldId xmlns:r="http://schemas.openxmlformats.org/officeDocument/2006/relationships" id="258" r:id="R71804e4541d74e7b"/>
    <p:sldId xmlns:r="http://schemas.openxmlformats.org/officeDocument/2006/relationships" id="259" r:id="Rcba3c700ce354621"/>
    <p:sldId xmlns:r="http://schemas.openxmlformats.org/officeDocument/2006/relationships" id="260" r:id="Rbc35cb12c17e4dc9"/>
    <p:sldId xmlns:r="http://schemas.openxmlformats.org/officeDocument/2006/relationships" id="261" r:id="Re39e1de49bfd4ffa"/>
    <p:sldId xmlns:r="http://schemas.openxmlformats.org/officeDocument/2006/relationships" id="262" r:id="R2e49c4ee6fb9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ce60741ee46aa" /><Relationship Type="http://schemas.openxmlformats.org/officeDocument/2006/relationships/slide" Target="/ppt/slides/slide1.xml" Id="Rce07db050cc54526" /><Relationship Type="http://schemas.openxmlformats.org/officeDocument/2006/relationships/slide" Target="/ppt/slides/slide2.xml" Id="Rab1b49e4e70e41a9" /><Relationship Type="http://schemas.openxmlformats.org/officeDocument/2006/relationships/slide" Target="/ppt/slides/slide3.xml" Id="R71804e4541d74e7b" /><Relationship Type="http://schemas.openxmlformats.org/officeDocument/2006/relationships/slide" Target="/ppt/slides/slide4.xml" Id="Rcba3c700ce354621" /><Relationship Type="http://schemas.openxmlformats.org/officeDocument/2006/relationships/slide" Target="/ppt/slides/slide5.xml" Id="Rbc35cb12c17e4dc9" /><Relationship Type="http://schemas.openxmlformats.org/officeDocument/2006/relationships/slide" Target="/ppt/slides/slide6.xml" Id="Re39e1de49bfd4ffa" /><Relationship Type="http://schemas.openxmlformats.org/officeDocument/2006/relationships/slide" Target="/ppt/slides/slide7.xml" Id="R2e49c4ee6fb9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9c590b0b44e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71efbad2b4fa0" /><Relationship Type="http://schemas.openxmlformats.org/officeDocument/2006/relationships/theme" Target="/ppt/slideMasters/theme/theme1.xml" Id="R24d1620c2ee3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71efbad2b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294cb2901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423c78d79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d856b68414f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5f050a3a444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63350f277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755556edc4e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d89fe534b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SHIP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110 661 200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114 294 460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