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127fb02a3e43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31ae81908741a0"/>
  </p:sldMasterIdLst>
  <p:sldIdLst>
    <p:sldId xmlns:r="http://schemas.openxmlformats.org/officeDocument/2006/relationships" id="256" r:id="R7cec691920974738"/>
    <p:sldId xmlns:r="http://schemas.openxmlformats.org/officeDocument/2006/relationships" id="257" r:id="Rf7e6162fc53547f8"/>
    <p:sldId xmlns:r="http://schemas.openxmlformats.org/officeDocument/2006/relationships" id="258" r:id="Rd6dd5ad587ff45d4"/>
    <p:sldId xmlns:r="http://schemas.openxmlformats.org/officeDocument/2006/relationships" id="259" r:id="R5ff9da6b0aee4796"/>
    <p:sldId xmlns:r="http://schemas.openxmlformats.org/officeDocument/2006/relationships" id="260" r:id="Rd94698d6c08640a9"/>
    <p:sldId xmlns:r="http://schemas.openxmlformats.org/officeDocument/2006/relationships" id="261" r:id="Rb45a48e1c37c45fa"/>
    <p:sldId xmlns:r="http://schemas.openxmlformats.org/officeDocument/2006/relationships" id="262" r:id="R1e8869aef30b42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1ae81908741a0" /><Relationship Type="http://schemas.openxmlformats.org/officeDocument/2006/relationships/slide" Target="/ppt/slides/slide1.xml" Id="R7cec691920974738" /><Relationship Type="http://schemas.openxmlformats.org/officeDocument/2006/relationships/slide" Target="/ppt/slides/slide2.xml" Id="Rf7e6162fc53547f8" /><Relationship Type="http://schemas.openxmlformats.org/officeDocument/2006/relationships/slide" Target="/ppt/slides/slide3.xml" Id="Rd6dd5ad587ff45d4" /><Relationship Type="http://schemas.openxmlformats.org/officeDocument/2006/relationships/slide" Target="/ppt/slides/slide4.xml" Id="R5ff9da6b0aee4796" /><Relationship Type="http://schemas.openxmlformats.org/officeDocument/2006/relationships/slide" Target="/ppt/slides/slide5.xml" Id="Rd94698d6c08640a9" /><Relationship Type="http://schemas.openxmlformats.org/officeDocument/2006/relationships/slide" Target="/ppt/slides/slide6.xml" Id="Rb45a48e1c37c45fa" /><Relationship Type="http://schemas.openxmlformats.org/officeDocument/2006/relationships/slide" Target="/ppt/slides/slide7.xml" Id="R1e8869aef30b42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eaeb99758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645202f944219" /><Relationship Type="http://schemas.openxmlformats.org/officeDocument/2006/relationships/theme" Target="/ppt/slideMasters/theme/theme1.xml" Id="R50d3bf78e6f0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5645202f9442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35242fda0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67cb1ceba40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2bc3dc8bb4f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38df0f1714e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b13270ae5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6fe6ceab041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f022729be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 HOYER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 HOYER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 HOYER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 HOYER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 HOYER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 HOYER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67 324 132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2 820 881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3 748 404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41 044 357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 HOYER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HOYER GROUP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 HOYER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1, 4 sal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3256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00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977 150 698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 HOYER AS</a:t>
            </a:r>
          </a:p>
        </p:txBody>
      </p:sp>
    </p:spTree>
  </p:cSld>
  <p:clrMapOvr>
    <a:masterClrMapping xmlns:a="http://schemas.openxmlformats.org/drawingml/2006/main"/>
  </p:clrMapOvr>
</p:sld>
</file>