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b163b32d6342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1ec7e87074105"/>
  </p:sldMasterIdLst>
  <p:sldIdLst>
    <p:sldId xmlns:r="http://schemas.openxmlformats.org/officeDocument/2006/relationships" id="256" r:id="R402901b4afd94bd0"/>
    <p:sldId xmlns:r="http://schemas.openxmlformats.org/officeDocument/2006/relationships" id="257" r:id="R8cbda0e251df4140"/>
    <p:sldId xmlns:r="http://schemas.openxmlformats.org/officeDocument/2006/relationships" id="258" r:id="R40a311fcefb946a4"/>
    <p:sldId xmlns:r="http://schemas.openxmlformats.org/officeDocument/2006/relationships" id="259" r:id="Rd931c3c70d6d4dcf"/>
    <p:sldId xmlns:r="http://schemas.openxmlformats.org/officeDocument/2006/relationships" id="260" r:id="R4d1cb77f473449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1ec7e87074105" /><Relationship Type="http://schemas.openxmlformats.org/officeDocument/2006/relationships/slide" Target="/ppt/slides/slide1.xml" Id="R402901b4afd94bd0" /><Relationship Type="http://schemas.openxmlformats.org/officeDocument/2006/relationships/slide" Target="/ppt/slides/slide2.xml" Id="R8cbda0e251df4140" /><Relationship Type="http://schemas.openxmlformats.org/officeDocument/2006/relationships/slide" Target="/ppt/slides/slide3.xml" Id="R40a311fcefb946a4" /><Relationship Type="http://schemas.openxmlformats.org/officeDocument/2006/relationships/slide" Target="/ppt/slides/slide4.xml" Id="Rd931c3c70d6d4dcf" /><Relationship Type="http://schemas.openxmlformats.org/officeDocument/2006/relationships/slide" Target="/ppt/slides/slide5.xml" Id="R4d1cb77f473449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960b7999894e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499444ad64633" /><Relationship Type="http://schemas.openxmlformats.org/officeDocument/2006/relationships/theme" Target="/ppt/slideMasters/theme/theme1.xml" Id="Rc3e5792dcf5140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f499444ad646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a4e13f3dc45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bded452704f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014b52eba49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cb988f9ea4c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6f11fdc1ae4d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NILS BROEN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BROEN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BROEN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BROEN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BROEN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BROEN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Svingenvegen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977 098 254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NILS BROEN</a:t>
            </a:r>
          </a:p>
        </p:txBody>
      </p:sp>
    </p:spTree>
  </p:cSld>
  <p:clrMapOvr>
    <a:masterClrMapping xmlns:a="http://schemas.openxmlformats.org/drawingml/2006/main"/>
  </p:clrMapOvr>
</p:sld>
</file>