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ef133b5f374a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85ab12fc9c499d"/>
  </p:sldMasterIdLst>
  <p:sldIdLst>
    <p:sldId xmlns:r="http://schemas.openxmlformats.org/officeDocument/2006/relationships" id="256" r:id="R64102d140c0c4183"/>
    <p:sldId xmlns:r="http://schemas.openxmlformats.org/officeDocument/2006/relationships" id="257" r:id="R9e38ec54094b4930"/>
    <p:sldId xmlns:r="http://schemas.openxmlformats.org/officeDocument/2006/relationships" id="258" r:id="Rd0637e18b9d647af"/>
    <p:sldId xmlns:r="http://schemas.openxmlformats.org/officeDocument/2006/relationships" id="259" r:id="R8a855e58044b4c33"/>
    <p:sldId xmlns:r="http://schemas.openxmlformats.org/officeDocument/2006/relationships" id="260" r:id="Rac997a2329314a4c"/>
    <p:sldId xmlns:r="http://schemas.openxmlformats.org/officeDocument/2006/relationships" id="261" r:id="Rdebfed67affa463e"/>
    <p:sldId xmlns:r="http://schemas.openxmlformats.org/officeDocument/2006/relationships" id="262" r:id="Rbdc77c9de81841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85ab12fc9c499d" /><Relationship Type="http://schemas.openxmlformats.org/officeDocument/2006/relationships/slide" Target="/ppt/slides/slide1.xml" Id="R64102d140c0c4183" /><Relationship Type="http://schemas.openxmlformats.org/officeDocument/2006/relationships/slide" Target="/ppt/slides/slide2.xml" Id="R9e38ec54094b4930" /><Relationship Type="http://schemas.openxmlformats.org/officeDocument/2006/relationships/slide" Target="/ppt/slides/slide3.xml" Id="Rd0637e18b9d647af" /><Relationship Type="http://schemas.openxmlformats.org/officeDocument/2006/relationships/slide" Target="/ppt/slides/slide4.xml" Id="R8a855e58044b4c33" /><Relationship Type="http://schemas.openxmlformats.org/officeDocument/2006/relationships/slide" Target="/ppt/slides/slide5.xml" Id="Rac997a2329314a4c" /><Relationship Type="http://schemas.openxmlformats.org/officeDocument/2006/relationships/slide" Target="/ppt/slides/slide6.xml" Id="Rdebfed67affa463e" /><Relationship Type="http://schemas.openxmlformats.org/officeDocument/2006/relationships/slide" Target="/ppt/slides/slide7.xml" Id="Rbdc77c9de81841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e0ca1ee9fd4c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13c34260648b5" /><Relationship Type="http://schemas.openxmlformats.org/officeDocument/2006/relationships/theme" Target="/ppt/slideMasters/theme/theme1.xml" Id="R90c30d836d2c45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813c34260648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79e9d29b741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29940db4642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beea665f749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9c48e524f44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4eb63722b43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2cdaa9bbe44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b7632003741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NORDSALTEN AVIS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NORDSALTEN AVIS AS ble etablert [år] og holder til i Drag.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6 199 697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−890 833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−688 374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1 212 526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SMÁJLLE PUBLISHING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Njárgga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8270 Drag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77 26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977 097 347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