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f0f529bb741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98b1d2d5f647bc"/>
  </p:sldMasterIdLst>
  <p:sldIdLst>
    <p:sldId xmlns:r="http://schemas.openxmlformats.org/officeDocument/2006/relationships" id="256" r:id="R0bd902878eb94636"/>
    <p:sldId xmlns:r="http://schemas.openxmlformats.org/officeDocument/2006/relationships" id="257" r:id="R2223e672225f4577"/>
    <p:sldId xmlns:r="http://schemas.openxmlformats.org/officeDocument/2006/relationships" id="258" r:id="Rba20e80e103b4725"/>
    <p:sldId xmlns:r="http://schemas.openxmlformats.org/officeDocument/2006/relationships" id="259" r:id="R4bffa43d70aa476e"/>
    <p:sldId xmlns:r="http://schemas.openxmlformats.org/officeDocument/2006/relationships" id="260" r:id="R0a52be992c574e2a"/>
    <p:sldId xmlns:r="http://schemas.openxmlformats.org/officeDocument/2006/relationships" id="261" r:id="R1df6729d771c4ddb"/>
    <p:sldId xmlns:r="http://schemas.openxmlformats.org/officeDocument/2006/relationships" id="262" r:id="R5e5f7c61ae5b49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8b1d2d5f647bc" /><Relationship Type="http://schemas.openxmlformats.org/officeDocument/2006/relationships/slide" Target="/ppt/slides/slide1.xml" Id="R0bd902878eb94636" /><Relationship Type="http://schemas.openxmlformats.org/officeDocument/2006/relationships/slide" Target="/ppt/slides/slide2.xml" Id="R2223e672225f4577" /><Relationship Type="http://schemas.openxmlformats.org/officeDocument/2006/relationships/slide" Target="/ppt/slides/slide3.xml" Id="Rba20e80e103b4725" /><Relationship Type="http://schemas.openxmlformats.org/officeDocument/2006/relationships/slide" Target="/ppt/slides/slide4.xml" Id="R4bffa43d70aa476e" /><Relationship Type="http://schemas.openxmlformats.org/officeDocument/2006/relationships/slide" Target="/ppt/slides/slide5.xml" Id="R0a52be992c574e2a" /><Relationship Type="http://schemas.openxmlformats.org/officeDocument/2006/relationships/slide" Target="/ppt/slides/slide6.xml" Id="R1df6729d771c4ddb" /><Relationship Type="http://schemas.openxmlformats.org/officeDocument/2006/relationships/slide" Target="/ppt/slides/slide7.xml" Id="R5e5f7c61ae5b49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6c51f5b9446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77b540a154a0c" /><Relationship Type="http://schemas.openxmlformats.org/officeDocument/2006/relationships/theme" Target="/ppt/slideMasters/theme/theme1.xml" Id="R49aa3459967e44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77b540a154a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9b7745dd7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a43c30eb94f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e9ce5996640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6c08746a943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7ba298d11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a758f72b7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a13d30aab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BROLY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2 161 346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17 400 051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17 471 562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BRODER LYSHOLM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Bromstadekra 45C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jorgen.lysholm@gmail.com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977 096 820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