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3bb5e4667d4c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c35138b0e946a4"/>
  </p:sldMasterIdLst>
  <p:sldIdLst>
    <p:sldId xmlns:r="http://schemas.openxmlformats.org/officeDocument/2006/relationships" id="256" r:id="R933a5a4e6d8449f1"/>
    <p:sldId xmlns:r="http://schemas.openxmlformats.org/officeDocument/2006/relationships" id="257" r:id="R0cbd5b9acb654aa0"/>
    <p:sldId xmlns:r="http://schemas.openxmlformats.org/officeDocument/2006/relationships" id="258" r:id="R2a16b646f5ff4bbc"/>
    <p:sldId xmlns:r="http://schemas.openxmlformats.org/officeDocument/2006/relationships" id="259" r:id="R5e545732371c4cf0"/>
    <p:sldId xmlns:r="http://schemas.openxmlformats.org/officeDocument/2006/relationships" id="260" r:id="R4c83102efc07447d"/>
    <p:sldId xmlns:r="http://schemas.openxmlformats.org/officeDocument/2006/relationships" id="261" r:id="R9aab3ecc47384ac0"/>
    <p:sldId xmlns:r="http://schemas.openxmlformats.org/officeDocument/2006/relationships" id="262" r:id="R3d1b6af03f8740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35138b0e946a4" /><Relationship Type="http://schemas.openxmlformats.org/officeDocument/2006/relationships/slide" Target="/ppt/slides/slide1.xml" Id="R933a5a4e6d8449f1" /><Relationship Type="http://schemas.openxmlformats.org/officeDocument/2006/relationships/slide" Target="/ppt/slides/slide2.xml" Id="R0cbd5b9acb654aa0" /><Relationship Type="http://schemas.openxmlformats.org/officeDocument/2006/relationships/slide" Target="/ppt/slides/slide3.xml" Id="R2a16b646f5ff4bbc" /><Relationship Type="http://schemas.openxmlformats.org/officeDocument/2006/relationships/slide" Target="/ppt/slides/slide4.xml" Id="R5e545732371c4cf0" /><Relationship Type="http://schemas.openxmlformats.org/officeDocument/2006/relationships/slide" Target="/ppt/slides/slide5.xml" Id="R4c83102efc07447d" /><Relationship Type="http://schemas.openxmlformats.org/officeDocument/2006/relationships/slide" Target="/ppt/slides/slide6.xml" Id="R9aab3ecc47384ac0" /><Relationship Type="http://schemas.openxmlformats.org/officeDocument/2006/relationships/slide" Target="/ppt/slides/slide7.xml" Id="R3d1b6af03f8740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70d810ddb444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a356f23704783" /><Relationship Type="http://schemas.openxmlformats.org/officeDocument/2006/relationships/theme" Target="/ppt/slideMasters/theme/theme1.xml" Id="Rd8f0926500be42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5a356f237047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553a2bca94d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1e140ce4f43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0294cee844d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cf0fa2a1d4e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bf68a550448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ad179d45542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ab3980c1046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BROLY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BROLY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BROLY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BROLY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BROLY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BROLY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2 161 346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17 400 051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17 471 562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BROLY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BRODER LYSHOLM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BROLY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Bromstadekra 45C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jorgen.lysholm@gmail.com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977 096 820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BROLY AS</a:t>
            </a:r>
          </a:p>
        </p:txBody>
      </p:sp>
    </p:spTree>
  </p:cSld>
  <p:clrMapOvr>
    <a:masterClrMapping xmlns:a="http://schemas.openxmlformats.org/drawingml/2006/main"/>
  </p:clrMapOvr>
</p:sld>
</file>