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dff6b8da24f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cb3b8f44e4801"/>
  </p:sldMasterIdLst>
  <p:sldIdLst>
    <p:sldId xmlns:r="http://schemas.openxmlformats.org/officeDocument/2006/relationships" id="256" r:id="R11c959dfe7274145"/>
    <p:sldId xmlns:r="http://schemas.openxmlformats.org/officeDocument/2006/relationships" id="257" r:id="R0df5a09c06a94076"/>
    <p:sldId xmlns:r="http://schemas.openxmlformats.org/officeDocument/2006/relationships" id="258" r:id="R42cf9d7285824163"/>
    <p:sldId xmlns:r="http://schemas.openxmlformats.org/officeDocument/2006/relationships" id="259" r:id="R40e9dde822e14d34"/>
    <p:sldId xmlns:r="http://schemas.openxmlformats.org/officeDocument/2006/relationships" id="260" r:id="R4d27e49292d2437d"/>
    <p:sldId xmlns:r="http://schemas.openxmlformats.org/officeDocument/2006/relationships" id="261" r:id="R410d67eb54f94c3b"/>
    <p:sldId xmlns:r="http://schemas.openxmlformats.org/officeDocument/2006/relationships" id="262" r:id="Rb2333fc5757c4a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cb3b8f44e4801" /><Relationship Type="http://schemas.openxmlformats.org/officeDocument/2006/relationships/slide" Target="/ppt/slides/slide1.xml" Id="R11c959dfe7274145" /><Relationship Type="http://schemas.openxmlformats.org/officeDocument/2006/relationships/slide" Target="/ppt/slides/slide2.xml" Id="R0df5a09c06a94076" /><Relationship Type="http://schemas.openxmlformats.org/officeDocument/2006/relationships/slide" Target="/ppt/slides/slide3.xml" Id="R42cf9d7285824163" /><Relationship Type="http://schemas.openxmlformats.org/officeDocument/2006/relationships/slide" Target="/ppt/slides/slide4.xml" Id="R40e9dde822e14d34" /><Relationship Type="http://schemas.openxmlformats.org/officeDocument/2006/relationships/slide" Target="/ppt/slides/slide5.xml" Id="R4d27e49292d2437d" /><Relationship Type="http://schemas.openxmlformats.org/officeDocument/2006/relationships/slide" Target="/ppt/slides/slide6.xml" Id="R410d67eb54f94c3b" /><Relationship Type="http://schemas.openxmlformats.org/officeDocument/2006/relationships/slide" Target="/ppt/slides/slide7.xml" Id="Rb2333fc5757c4a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a454977d2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8fd2db3d54987" /><Relationship Type="http://schemas.openxmlformats.org/officeDocument/2006/relationships/theme" Target="/ppt/slideMasters/theme/theme1.xml" Id="R887405078f2e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58fd2db3d5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80c8b029b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be42b4140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cc39b8e040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075981f39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81a9840d24d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5f32408a149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592d9696e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SANDEFJORD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SANDEFJORD ELEKTRO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26 967 589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4 581 654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9 434 800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BØS INVEST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INVEST SANDEFJORD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Hegnasletta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977 092 418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SANDEFJORD ELEKTRO AS</a:t>
            </a:r>
          </a:p>
        </p:txBody>
      </p:sp>
    </p:spTree>
  </p:cSld>
  <p:clrMapOvr>
    <a:masterClrMapping xmlns:a="http://schemas.openxmlformats.org/drawingml/2006/main"/>
  </p:clrMapOvr>
</p:sld>
</file>