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b23eb8eb3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7f3a278af4577"/>
  </p:sldMasterIdLst>
  <p:sldIdLst>
    <p:sldId xmlns:r="http://schemas.openxmlformats.org/officeDocument/2006/relationships" id="256" r:id="Rbbfbcca36d5444cd"/>
    <p:sldId xmlns:r="http://schemas.openxmlformats.org/officeDocument/2006/relationships" id="257" r:id="R917a22813e394fcf"/>
    <p:sldId xmlns:r="http://schemas.openxmlformats.org/officeDocument/2006/relationships" id="258" r:id="R9465b7e6b9124c79"/>
    <p:sldId xmlns:r="http://schemas.openxmlformats.org/officeDocument/2006/relationships" id="259" r:id="Rd310c24988da4415"/>
    <p:sldId xmlns:r="http://schemas.openxmlformats.org/officeDocument/2006/relationships" id="260" r:id="R37317e3791a040d6"/>
    <p:sldId xmlns:r="http://schemas.openxmlformats.org/officeDocument/2006/relationships" id="261" r:id="R7a4f46fba431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7f3a278af4577" /><Relationship Type="http://schemas.openxmlformats.org/officeDocument/2006/relationships/slide" Target="/ppt/slides/slide1.xml" Id="Rbbfbcca36d5444cd" /><Relationship Type="http://schemas.openxmlformats.org/officeDocument/2006/relationships/slide" Target="/ppt/slides/slide2.xml" Id="R917a22813e394fcf" /><Relationship Type="http://schemas.openxmlformats.org/officeDocument/2006/relationships/slide" Target="/ppt/slides/slide3.xml" Id="R9465b7e6b9124c79" /><Relationship Type="http://schemas.openxmlformats.org/officeDocument/2006/relationships/slide" Target="/ppt/slides/slide4.xml" Id="Rd310c24988da4415" /><Relationship Type="http://schemas.openxmlformats.org/officeDocument/2006/relationships/slide" Target="/ppt/slides/slide5.xml" Id="R37317e3791a040d6" /><Relationship Type="http://schemas.openxmlformats.org/officeDocument/2006/relationships/slide" Target="/ppt/slides/slide6.xml" Id="R7a4f46fba431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55c0c7043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52df67d7849ee" /><Relationship Type="http://schemas.openxmlformats.org/officeDocument/2006/relationships/theme" Target="/ppt/slideMasters/theme/theme1.xml" Id="R13db6addfb3f4f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52df67d78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bec668247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450edf732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d08c3b97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73484273144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f0676e6f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d471662c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VARNA REGNSKAPSKONTOR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 REGNSKAPSKONTOR SA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4 941 603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1 281 280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1530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977 091 764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VARNA REGNSKAPSKONTOR SA</a:t>
            </a:r>
          </a:p>
        </p:txBody>
      </p:sp>
    </p:spTree>
  </p:cSld>
  <p:clrMapOvr>
    <a:masterClrMapping xmlns:a="http://schemas.openxmlformats.org/drawingml/2006/main"/>
  </p:clrMapOvr>
</p:sld>
</file>