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566b90cf2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b13f16cd94ece"/>
  </p:sldMasterIdLst>
  <p:sldIdLst>
    <p:sldId xmlns:r="http://schemas.openxmlformats.org/officeDocument/2006/relationships" id="256" r:id="R9682337e9dff4098"/>
    <p:sldId xmlns:r="http://schemas.openxmlformats.org/officeDocument/2006/relationships" id="257" r:id="R544b80a05a694b56"/>
    <p:sldId xmlns:r="http://schemas.openxmlformats.org/officeDocument/2006/relationships" id="258" r:id="R7ec8fd3b4a5d494a"/>
    <p:sldId xmlns:r="http://schemas.openxmlformats.org/officeDocument/2006/relationships" id="259" r:id="R5337166d180c4506"/>
    <p:sldId xmlns:r="http://schemas.openxmlformats.org/officeDocument/2006/relationships" id="260" r:id="R0aeef733c78e45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b13f16cd94ece" /><Relationship Type="http://schemas.openxmlformats.org/officeDocument/2006/relationships/slide" Target="/ppt/slides/slide1.xml" Id="R9682337e9dff4098" /><Relationship Type="http://schemas.openxmlformats.org/officeDocument/2006/relationships/slide" Target="/ppt/slides/slide2.xml" Id="R544b80a05a694b56" /><Relationship Type="http://schemas.openxmlformats.org/officeDocument/2006/relationships/slide" Target="/ppt/slides/slide3.xml" Id="R7ec8fd3b4a5d494a" /><Relationship Type="http://schemas.openxmlformats.org/officeDocument/2006/relationships/slide" Target="/ppt/slides/slide4.xml" Id="R5337166d180c4506" /><Relationship Type="http://schemas.openxmlformats.org/officeDocument/2006/relationships/slide" Target="/ppt/slides/slide5.xml" Id="R0aeef733c78e45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d0d9ae9f1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af987b91248ab" /><Relationship Type="http://schemas.openxmlformats.org/officeDocument/2006/relationships/theme" Target="/ppt/slideMasters/theme/theme1.xml" Id="R0a983217ba6840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af987b91248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78ce6247540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d5baf111a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5550c3c246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8c6bca169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b96bf10124a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TORE RAVNDAL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TORE RAVNDAL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TORE RAVNDAL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TORE RAVNDAL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TORE RAVNDAL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TORE RAVNDAL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977 085 756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TORE RAVNDAL AS</a:t>
            </a:r>
          </a:p>
        </p:txBody>
      </p:sp>
    </p:spTree>
  </p:cSld>
  <p:clrMapOvr>
    <a:masterClrMapping xmlns:a="http://schemas.openxmlformats.org/drawingml/2006/main"/>
  </p:clrMapOvr>
</p:sld>
</file>