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d4586e654c43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f5b34a560e459f"/>
  </p:sldMasterIdLst>
  <p:sldIdLst>
    <p:sldId xmlns:r="http://schemas.openxmlformats.org/officeDocument/2006/relationships" id="256" r:id="R4076015f2ae14d7b"/>
    <p:sldId xmlns:r="http://schemas.openxmlformats.org/officeDocument/2006/relationships" id="257" r:id="Rc86b6f70e8d542e3"/>
    <p:sldId xmlns:r="http://schemas.openxmlformats.org/officeDocument/2006/relationships" id="258" r:id="R3d9d199d0ac0461b"/>
    <p:sldId xmlns:r="http://schemas.openxmlformats.org/officeDocument/2006/relationships" id="259" r:id="R2415d336e102430d"/>
    <p:sldId xmlns:r="http://schemas.openxmlformats.org/officeDocument/2006/relationships" id="260" r:id="Rf65c7d9816704c30"/>
    <p:sldId xmlns:r="http://schemas.openxmlformats.org/officeDocument/2006/relationships" id="261" r:id="R26cd14239e1f4ac7"/>
    <p:sldId xmlns:r="http://schemas.openxmlformats.org/officeDocument/2006/relationships" id="262" r:id="R3aecf71d3e4e4b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5b34a560e459f" /><Relationship Type="http://schemas.openxmlformats.org/officeDocument/2006/relationships/slide" Target="/ppt/slides/slide1.xml" Id="R4076015f2ae14d7b" /><Relationship Type="http://schemas.openxmlformats.org/officeDocument/2006/relationships/slide" Target="/ppt/slides/slide2.xml" Id="Rc86b6f70e8d542e3" /><Relationship Type="http://schemas.openxmlformats.org/officeDocument/2006/relationships/slide" Target="/ppt/slides/slide3.xml" Id="R3d9d199d0ac0461b" /><Relationship Type="http://schemas.openxmlformats.org/officeDocument/2006/relationships/slide" Target="/ppt/slides/slide4.xml" Id="R2415d336e102430d" /><Relationship Type="http://schemas.openxmlformats.org/officeDocument/2006/relationships/slide" Target="/ppt/slides/slide5.xml" Id="Rf65c7d9816704c30" /><Relationship Type="http://schemas.openxmlformats.org/officeDocument/2006/relationships/slide" Target="/ppt/slides/slide6.xml" Id="R26cd14239e1f4ac7" /><Relationship Type="http://schemas.openxmlformats.org/officeDocument/2006/relationships/slide" Target="/ppt/slides/slide7.xml" Id="R3aecf71d3e4e4b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c4ecba05f4c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73b3434a54c16" /><Relationship Type="http://schemas.openxmlformats.org/officeDocument/2006/relationships/theme" Target="/ppt/slideMasters/theme/theme1.xml" Id="Rfb0a44a878c2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73b3434a5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9dcdcb51645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eb9c2027e47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1273d1bff47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d4b59ebc1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b4a4a479d47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cb540a6c94f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90e86da3a41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EILERTSEN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INVEST AS ble etablert [år] og holder til i Hareid.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5 642 010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1 605 872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36 645 921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GEIR VIDAR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GRY I PILSKOG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GUSTAV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INGEBORG  –  13,3 %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6060 Hareid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977 083 044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EILERTSEN INVEST AS</a:t>
            </a:r>
          </a:p>
        </p:txBody>
      </p:sp>
    </p:spTree>
  </p:cSld>
  <p:clrMapOvr>
    <a:masterClrMapping xmlns:a="http://schemas.openxmlformats.org/drawingml/2006/main"/>
  </p:clrMapOvr>
</p:sld>
</file>