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da556951d548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514892d9e84e57"/>
  </p:sldMasterIdLst>
  <p:sldIdLst>
    <p:sldId xmlns:r="http://schemas.openxmlformats.org/officeDocument/2006/relationships" id="256" r:id="R9af5ef6b37d3481c"/>
    <p:sldId xmlns:r="http://schemas.openxmlformats.org/officeDocument/2006/relationships" id="257" r:id="Rb029ece7aa704002"/>
    <p:sldId xmlns:r="http://schemas.openxmlformats.org/officeDocument/2006/relationships" id="258" r:id="R0bef337bb2c44d08"/>
    <p:sldId xmlns:r="http://schemas.openxmlformats.org/officeDocument/2006/relationships" id="259" r:id="Rf636edf3ee8546c8"/>
    <p:sldId xmlns:r="http://schemas.openxmlformats.org/officeDocument/2006/relationships" id="260" r:id="R47c7ec6f8f0e46be"/>
    <p:sldId xmlns:r="http://schemas.openxmlformats.org/officeDocument/2006/relationships" id="261" r:id="R04d0978e81b34088"/>
    <p:sldId xmlns:r="http://schemas.openxmlformats.org/officeDocument/2006/relationships" id="262" r:id="R2249587310434dd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514892d9e84e57" /><Relationship Type="http://schemas.openxmlformats.org/officeDocument/2006/relationships/slide" Target="/ppt/slides/slide1.xml" Id="R9af5ef6b37d3481c" /><Relationship Type="http://schemas.openxmlformats.org/officeDocument/2006/relationships/slide" Target="/ppt/slides/slide2.xml" Id="Rb029ece7aa704002" /><Relationship Type="http://schemas.openxmlformats.org/officeDocument/2006/relationships/slide" Target="/ppt/slides/slide3.xml" Id="R0bef337bb2c44d08" /><Relationship Type="http://schemas.openxmlformats.org/officeDocument/2006/relationships/slide" Target="/ppt/slides/slide4.xml" Id="Rf636edf3ee8546c8" /><Relationship Type="http://schemas.openxmlformats.org/officeDocument/2006/relationships/slide" Target="/ppt/slides/slide5.xml" Id="R47c7ec6f8f0e46be" /><Relationship Type="http://schemas.openxmlformats.org/officeDocument/2006/relationships/slide" Target="/ppt/slides/slide6.xml" Id="R04d0978e81b34088" /><Relationship Type="http://schemas.openxmlformats.org/officeDocument/2006/relationships/slide" Target="/ppt/slides/slide7.xml" Id="R2249587310434dd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4a04310aa843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2d958fff2d40f5" /><Relationship Type="http://schemas.openxmlformats.org/officeDocument/2006/relationships/theme" Target="/ppt/slideMasters/theme/theme1.xml" Id="Ra935456b3085499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2d958fff2d40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78aff52be94e2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82e90afe1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16e1a57f7446d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95697a5c349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5951a9f1454b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7b1f94066e4f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fca1d6a1c45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TRIVON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TRIVON AS ble etablert [år] og holder til i Fjerdingby.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−619 460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2 035 858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24 439 791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29 770 020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ERLING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Nedre Rælingsveg 295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2008 Fjerdingby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977 082 889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TRIVON AS</a:t>
            </a:r>
          </a:p>
        </p:txBody>
      </p:sp>
    </p:spTree>
  </p:cSld>
  <p:clrMapOvr>
    <a:masterClrMapping xmlns:a="http://schemas.openxmlformats.org/drawingml/2006/main"/>
  </p:clrMapOvr>
</p:sld>
</file>