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c83b79cdb42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b1097e48a4d30"/>
  </p:sldMasterIdLst>
  <p:sldIdLst>
    <p:sldId xmlns:r="http://schemas.openxmlformats.org/officeDocument/2006/relationships" id="256" r:id="R954226d907b14484"/>
    <p:sldId xmlns:r="http://schemas.openxmlformats.org/officeDocument/2006/relationships" id="257" r:id="R8ea6f557acda49e0"/>
    <p:sldId xmlns:r="http://schemas.openxmlformats.org/officeDocument/2006/relationships" id="258" r:id="Rb33439c8f2c0457b"/>
    <p:sldId xmlns:r="http://schemas.openxmlformats.org/officeDocument/2006/relationships" id="259" r:id="R3b98c0d917094a17"/>
    <p:sldId xmlns:r="http://schemas.openxmlformats.org/officeDocument/2006/relationships" id="260" r:id="R49a0cfb596f0473a"/>
    <p:sldId xmlns:r="http://schemas.openxmlformats.org/officeDocument/2006/relationships" id="261" r:id="R70e73deaf4704c43"/>
    <p:sldId xmlns:r="http://schemas.openxmlformats.org/officeDocument/2006/relationships" id="262" r:id="Ra9c07df5c279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b1097e48a4d30" /><Relationship Type="http://schemas.openxmlformats.org/officeDocument/2006/relationships/slide" Target="/ppt/slides/slide1.xml" Id="R954226d907b14484" /><Relationship Type="http://schemas.openxmlformats.org/officeDocument/2006/relationships/slide" Target="/ppt/slides/slide2.xml" Id="R8ea6f557acda49e0" /><Relationship Type="http://schemas.openxmlformats.org/officeDocument/2006/relationships/slide" Target="/ppt/slides/slide3.xml" Id="Rb33439c8f2c0457b" /><Relationship Type="http://schemas.openxmlformats.org/officeDocument/2006/relationships/slide" Target="/ppt/slides/slide4.xml" Id="R3b98c0d917094a17" /><Relationship Type="http://schemas.openxmlformats.org/officeDocument/2006/relationships/slide" Target="/ppt/slides/slide5.xml" Id="R49a0cfb596f0473a" /><Relationship Type="http://schemas.openxmlformats.org/officeDocument/2006/relationships/slide" Target="/ppt/slides/slide6.xml" Id="R70e73deaf4704c43" /><Relationship Type="http://schemas.openxmlformats.org/officeDocument/2006/relationships/slide" Target="/ppt/slides/slide7.xml" Id="Ra9c07df5c279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4c9214510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d2d15359249ec" /><Relationship Type="http://schemas.openxmlformats.org/officeDocument/2006/relationships/theme" Target="/ppt/slideMasters/theme/theme1.xml" Id="Ra5a48085af6446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d2d153592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3e3cdce44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71d6e6af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31ae9e346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c8202ecd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8e73693f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05b4a2775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019bc7d8a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