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cc426b5a8a4d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eb90a2a769449f"/>
  </p:sldMasterIdLst>
  <p:sldIdLst>
    <p:sldId xmlns:r="http://schemas.openxmlformats.org/officeDocument/2006/relationships" id="256" r:id="R2692f79b43444944"/>
    <p:sldId xmlns:r="http://schemas.openxmlformats.org/officeDocument/2006/relationships" id="257" r:id="Rac0de43deb034643"/>
    <p:sldId xmlns:r="http://schemas.openxmlformats.org/officeDocument/2006/relationships" id="258" r:id="Rfd52174d1b6f4615"/>
    <p:sldId xmlns:r="http://schemas.openxmlformats.org/officeDocument/2006/relationships" id="259" r:id="Rbeebe9899f36422a"/>
    <p:sldId xmlns:r="http://schemas.openxmlformats.org/officeDocument/2006/relationships" id="260" r:id="Rf036b7a604954421"/>
    <p:sldId xmlns:r="http://schemas.openxmlformats.org/officeDocument/2006/relationships" id="261" r:id="R6efd05d5cf09406f"/>
    <p:sldId xmlns:r="http://schemas.openxmlformats.org/officeDocument/2006/relationships" id="262" r:id="R92eacd7770cb45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eb90a2a769449f" /><Relationship Type="http://schemas.openxmlformats.org/officeDocument/2006/relationships/slide" Target="/ppt/slides/slide1.xml" Id="R2692f79b43444944" /><Relationship Type="http://schemas.openxmlformats.org/officeDocument/2006/relationships/slide" Target="/ppt/slides/slide2.xml" Id="Rac0de43deb034643" /><Relationship Type="http://schemas.openxmlformats.org/officeDocument/2006/relationships/slide" Target="/ppt/slides/slide3.xml" Id="Rfd52174d1b6f4615" /><Relationship Type="http://schemas.openxmlformats.org/officeDocument/2006/relationships/slide" Target="/ppt/slides/slide4.xml" Id="Rbeebe9899f36422a" /><Relationship Type="http://schemas.openxmlformats.org/officeDocument/2006/relationships/slide" Target="/ppt/slides/slide5.xml" Id="Rf036b7a604954421" /><Relationship Type="http://schemas.openxmlformats.org/officeDocument/2006/relationships/slide" Target="/ppt/slides/slide6.xml" Id="R6efd05d5cf09406f" /><Relationship Type="http://schemas.openxmlformats.org/officeDocument/2006/relationships/slide" Target="/ppt/slides/slide7.xml" Id="R92eacd7770cb45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1a51f4e24248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2711d5b3694ecf" /><Relationship Type="http://schemas.openxmlformats.org/officeDocument/2006/relationships/theme" Target="/ppt/slideMasters/theme/theme1.xml" Id="R1a13193bba9d4a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2711d5b3694e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5cd1cd654241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92b31d816743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c5edb4c30b424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d5567c2ae44e1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4bce11e11a4c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df38f19e17490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87731cc51f4e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 M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M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 M REGNSKAP AS ble etablert [år] og holder til i Veavågen.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M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M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M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40 839 685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13 643 587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10 601 404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2 905 393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19 755 552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M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ACCRU PARTNERS NORGE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M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Bleikmyrvegen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4276 Veavågen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52846430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977 082 811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M REGNSKAP AS</a:t>
            </a:r>
          </a:p>
        </p:txBody>
      </p:sp>
    </p:spTree>
  </p:cSld>
  <p:clrMapOvr>
    <a:masterClrMapping xmlns:a="http://schemas.openxmlformats.org/drawingml/2006/main"/>
  </p:clrMapOvr>
</p:sld>
</file>