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058f26aec4d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804bca5a61405e"/>
  </p:sldMasterIdLst>
  <p:sldIdLst>
    <p:sldId xmlns:r="http://schemas.openxmlformats.org/officeDocument/2006/relationships" id="256" r:id="Rf0e8a168a57c4c97"/>
    <p:sldId xmlns:r="http://schemas.openxmlformats.org/officeDocument/2006/relationships" id="257" r:id="Rfe1adb8ec2444f4d"/>
    <p:sldId xmlns:r="http://schemas.openxmlformats.org/officeDocument/2006/relationships" id="258" r:id="R34110f69acee4a4d"/>
    <p:sldId xmlns:r="http://schemas.openxmlformats.org/officeDocument/2006/relationships" id="259" r:id="R611c69932ec74b94"/>
    <p:sldId xmlns:r="http://schemas.openxmlformats.org/officeDocument/2006/relationships" id="260" r:id="R7fed4e0b69174ba0"/>
    <p:sldId xmlns:r="http://schemas.openxmlformats.org/officeDocument/2006/relationships" id="261" r:id="Rab5827f9d3684ead"/>
    <p:sldId xmlns:r="http://schemas.openxmlformats.org/officeDocument/2006/relationships" id="262" r:id="Rfe8d9faf65bd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04bca5a61405e" /><Relationship Type="http://schemas.openxmlformats.org/officeDocument/2006/relationships/slide" Target="/ppt/slides/slide1.xml" Id="Rf0e8a168a57c4c97" /><Relationship Type="http://schemas.openxmlformats.org/officeDocument/2006/relationships/slide" Target="/ppt/slides/slide2.xml" Id="Rfe1adb8ec2444f4d" /><Relationship Type="http://schemas.openxmlformats.org/officeDocument/2006/relationships/slide" Target="/ppt/slides/slide3.xml" Id="R34110f69acee4a4d" /><Relationship Type="http://schemas.openxmlformats.org/officeDocument/2006/relationships/slide" Target="/ppt/slides/slide4.xml" Id="R611c69932ec74b94" /><Relationship Type="http://schemas.openxmlformats.org/officeDocument/2006/relationships/slide" Target="/ppt/slides/slide5.xml" Id="R7fed4e0b69174ba0" /><Relationship Type="http://schemas.openxmlformats.org/officeDocument/2006/relationships/slide" Target="/ppt/slides/slide6.xml" Id="Rab5827f9d3684ead" /><Relationship Type="http://schemas.openxmlformats.org/officeDocument/2006/relationships/slide" Target="/ppt/slides/slide7.xml" Id="Rfe8d9faf65bd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b26139613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b7becd344975" /><Relationship Type="http://schemas.openxmlformats.org/officeDocument/2006/relationships/theme" Target="/ppt/slideMasters/theme/theme1.xml" Id="R3e9fc645bb1b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e1b7becd34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c876a9e29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076bb31c1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7448352a1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a4edde2cc42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6bbf463924c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2dfb7e69442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543edc20841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M REGNSKAP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13 643 587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19 755 552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52846430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M REGNSKAP AS</a:t>
            </a:r>
          </a:p>
        </p:txBody>
      </p:sp>
    </p:spTree>
  </p:cSld>
  <p:clrMapOvr>
    <a:masterClrMapping xmlns:a="http://schemas.openxmlformats.org/drawingml/2006/main"/>
  </p:clrMapOvr>
</p:sld>
</file>