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935f61baa84d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07645c72524b49"/>
  </p:sldMasterIdLst>
  <p:sldIdLst>
    <p:sldId xmlns:r="http://schemas.openxmlformats.org/officeDocument/2006/relationships" id="256" r:id="R4dbb3f2d3d684bbb"/>
    <p:sldId xmlns:r="http://schemas.openxmlformats.org/officeDocument/2006/relationships" id="257" r:id="Ra6d4369e8d104526"/>
    <p:sldId xmlns:r="http://schemas.openxmlformats.org/officeDocument/2006/relationships" id="258" r:id="Rdd924a8d7ede4e2a"/>
    <p:sldId xmlns:r="http://schemas.openxmlformats.org/officeDocument/2006/relationships" id="259" r:id="R80cc568e906b4aa0"/>
    <p:sldId xmlns:r="http://schemas.openxmlformats.org/officeDocument/2006/relationships" id="260" r:id="Reeaab69dce8c48a5"/>
    <p:sldId xmlns:r="http://schemas.openxmlformats.org/officeDocument/2006/relationships" id="261" r:id="Rdc07bdf9abd84b83"/>
    <p:sldId xmlns:r="http://schemas.openxmlformats.org/officeDocument/2006/relationships" id="262" r:id="R9a9ea68026574e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07645c72524b49" /><Relationship Type="http://schemas.openxmlformats.org/officeDocument/2006/relationships/slide" Target="/ppt/slides/slide1.xml" Id="R4dbb3f2d3d684bbb" /><Relationship Type="http://schemas.openxmlformats.org/officeDocument/2006/relationships/slide" Target="/ppt/slides/slide2.xml" Id="Ra6d4369e8d104526" /><Relationship Type="http://schemas.openxmlformats.org/officeDocument/2006/relationships/slide" Target="/ppt/slides/slide3.xml" Id="Rdd924a8d7ede4e2a" /><Relationship Type="http://schemas.openxmlformats.org/officeDocument/2006/relationships/slide" Target="/ppt/slides/slide4.xml" Id="R80cc568e906b4aa0" /><Relationship Type="http://schemas.openxmlformats.org/officeDocument/2006/relationships/slide" Target="/ppt/slides/slide5.xml" Id="Reeaab69dce8c48a5" /><Relationship Type="http://schemas.openxmlformats.org/officeDocument/2006/relationships/slide" Target="/ppt/slides/slide6.xml" Id="Rdc07bdf9abd84b83" /><Relationship Type="http://schemas.openxmlformats.org/officeDocument/2006/relationships/slide" Target="/ppt/slides/slide7.xml" Id="R9a9ea68026574e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761833a1b447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4227e82c5410f" /><Relationship Type="http://schemas.openxmlformats.org/officeDocument/2006/relationships/theme" Target="/ppt/slideMasters/theme/theme1.xml" Id="R73e7c8c4073441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b4227e82c541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0e7bc094149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738fb6fff4a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86ba8277c46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6e3aa3cc748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4a5bcbcfd43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2e4c45e1e4c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c1f1e4aad49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M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M REGNSKAP AS ble etablert [år] og holder til i Veavågen.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37 526 360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13 256 168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10 327 488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3 593 989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20 939 723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VALG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NONO AS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Bleikmyrvegen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4276 Veavågen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52846430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977 082 811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