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82ddf8d35d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9405ce33c461c"/>
  </p:sldMasterIdLst>
  <p:sldIdLst>
    <p:sldId xmlns:r="http://schemas.openxmlformats.org/officeDocument/2006/relationships" id="256" r:id="R34d1ee50edf74221"/>
    <p:sldId xmlns:r="http://schemas.openxmlformats.org/officeDocument/2006/relationships" id="257" r:id="Re1b265633a244f8c"/>
    <p:sldId xmlns:r="http://schemas.openxmlformats.org/officeDocument/2006/relationships" id="258" r:id="R129854742cc1440b"/>
    <p:sldId xmlns:r="http://schemas.openxmlformats.org/officeDocument/2006/relationships" id="259" r:id="Rbfe44b390a3c4b78"/>
    <p:sldId xmlns:r="http://schemas.openxmlformats.org/officeDocument/2006/relationships" id="260" r:id="R770d585fec384605"/>
    <p:sldId xmlns:r="http://schemas.openxmlformats.org/officeDocument/2006/relationships" id="261" r:id="R4cf853fa09ce4d71"/>
    <p:sldId xmlns:r="http://schemas.openxmlformats.org/officeDocument/2006/relationships" id="262" r:id="R69840b8073254e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9405ce33c461c" /><Relationship Type="http://schemas.openxmlformats.org/officeDocument/2006/relationships/slide" Target="/ppt/slides/slide1.xml" Id="R34d1ee50edf74221" /><Relationship Type="http://schemas.openxmlformats.org/officeDocument/2006/relationships/slide" Target="/ppt/slides/slide2.xml" Id="Re1b265633a244f8c" /><Relationship Type="http://schemas.openxmlformats.org/officeDocument/2006/relationships/slide" Target="/ppt/slides/slide3.xml" Id="R129854742cc1440b" /><Relationship Type="http://schemas.openxmlformats.org/officeDocument/2006/relationships/slide" Target="/ppt/slides/slide4.xml" Id="Rbfe44b390a3c4b78" /><Relationship Type="http://schemas.openxmlformats.org/officeDocument/2006/relationships/slide" Target="/ppt/slides/slide5.xml" Id="R770d585fec384605" /><Relationship Type="http://schemas.openxmlformats.org/officeDocument/2006/relationships/slide" Target="/ppt/slides/slide6.xml" Id="R4cf853fa09ce4d71" /><Relationship Type="http://schemas.openxmlformats.org/officeDocument/2006/relationships/slide" Target="/ppt/slides/slide7.xml" Id="R69840b8073254e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28337ad43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ddc55b4a24778" /><Relationship Type="http://schemas.openxmlformats.org/officeDocument/2006/relationships/theme" Target="/ppt/slideMasters/theme/theme1.xml" Id="Rc3d041b01af142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6ddc55b4a247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2ac9ba31b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38b041b0a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40e3140ea49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a3d22ddc140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6f9c99cb0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90b0ebae948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ad5d9216c48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NORTEK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NORTEK ELEKTRO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39 422 357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9 937 725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16 705 802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NORTEK ELEKTRO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RØMMA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ARNE LIE SØYSETH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BY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RAYMOND HALSAUNET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post@nortek-elektro.no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www.nortek-elektro.no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977 076 153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