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6096cf478546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58a05355864a8b"/>
  </p:sldMasterIdLst>
  <p:sldIdLst>
    <p:sldId xmlns:r="http://schemas.openxmlformats.org/officeDocument/2006/relationships" id="256" r:id="R25f5ded43cf14ae2"/>
    <p:sldId xmlns:r="http://schemas.openxmlformats.org/officeDocument/2006/relationships" id="257" r:id="Rd0bcab370c18442d"/>
    <p:sldId xmlns:r="http://schemas.openxmlformats.org/officeDocument/2006/relationships" id="258" r:id="Rdf95cb02c88540f0"/>
    <p:sldId xmlns:r="http://schemas.openxmlformats.org/officeDocument/2006/relationships" id="259" r:id="R931c3e11a10e4bfe"/>
    <p:sldId xmlns:r="http://schemas.openxmlformats.org/officeDocument/2006/relationships" id="260" r:id="R83df6fbe7c3e482f"/>
    <p:sldId xmlns:r="http://schemas.openxmlformats.org/officeDocument/2006/relationships" id="261" r:id="Rd1ca1071cdcf456d"/>
    <p:sldId xmlns:r="http://schemas.openxmlformats.org/officeDocument/2006/relationships" id="262" r:id="R17ad7e62d13a48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58a05355864a8b" /><Relationship Type="http://schemas.openxmlformats.org/officeDocument/2006/relationships/slide" Target="/ppt/slides/slide1.xml" Id="R25f5ded43cf14ae2" /><Relationship Type="http://schemas.openxmlformats.org/officeDocument/2006/relationships/slide" Target="/ppt/slides/slide2.xml" Id="Rd0bcab370c18442d" /><Relationship Type="http://schemas.openxmlformats.org/officeDocument/2006/relationships/slide" Target="/ppt/slides/slide3.xml" Id="Rdf95cb02c88540f0" /><Relationship Type="http://schemas.openxmlformats.org/officeDocument/2006/relationships/slide" Target="/ppt/slides/slide4.xml" Id="R931c3e11a10e4bfe" /><Relationship Type="http://schemas.openxmlformats.org/officeDocument/2006/relationships/slide" Target="/ppt/slides/slide5.xml" Id="R83df6fbe7c3e482f" /><Relationship Type="http://schemas.openxmlformats.org/officeDocument/2006/relationships/slide" Target="/ppt/slides/slide6.xml" Id="Rd1ca1071cdcf456d" /><Relationship Type="http://schemas.openxmlformats.org/officeDocument/2006/relationships/slide" Target="/ppt/slides/slide7.xml" Id="R17ad7e62d13a48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d5b627a08e4a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e701506704b8d" /><Relationship Type="http://schemas.openxmlformats.org/officeDocument/2006/relationships/theme" Target="/ppt/slideMasters/theme/theme1.xml" Id="Reaf3f55b23484a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5e701506704b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cb468373c4c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ac4bb241d4d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add4d3d5c42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08ef2dc8e4d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42d6b49044c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77c5e98b64e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c4be725974e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ØKONSULT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12 708 293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1 231 187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965 679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4 748 202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ØKONOMISERVICE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Bankgata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26 91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977 075 459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ØKONSULT AS</a:t>
            </a:r>
          </a:p>
        </p:txBody>
      </p:sp>
    </p:spTree>
  </p:cSld>
  <p:clrMapOvr>
    <a:masterClrMapping xmlns:a="http://schemas.openxmlformats.org/drawingml/2006/main"/>
  </p:clrMapOvr>
</p:sld>
</file>