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e52cc0c80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ef6f465354121"/>
  </p:sldMasterIdLst>
  <p:sldIdLst>
    <p:sldId xmlns:r="http://schemas.openxmlformats.org/officeDocument/2006/relationships" id="256" r:id="R9b7270a92a894d25"/>
    <p:sldId xmlns:r="http://schemas.openxmlformats.org/officeDocument/2006/relationships" id="257" r:id="R2d48167eed1d40a0"/>
    <p:sldId xmlns:r="http://schemas.openxmlformats.org/officeDocument/2006/relationships" id="258" r:id="R417310e026234243"/>
    <p:sldId xmlns:r="http://schemas.openxmlformats.org/officeDocument/2006/relationships" id="259" r:id="Rc2da650f22714258"/>
    <p:sldId xmlns:r="http://schemas.openxmlformats.org/officeDocument/2006/relationships" id="260" r:id="Rf08ad85a0ac84939"/>
    <p:sldId xmlns:r="http://schemas.openxmlformats.org/officeDocument/2006/relationships" id="261" r:id="R8189b6d32e114685"/>
    <p:sldId xmlns:r="http://schemas.openxmlformats.org/officeDocument/2006/relationships" id="262" r:id="Reb8aafcebe7e44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ef6f465354121" /><Relationship Type="http://schemas.openxmlformats.org/officeDocument/2006/relationships/slide" Target="/ppt/slides/slide1.xml" Id="R9b7270a92a894d25" /><Relationship Type="http://schemas.openxmlformats.org/officeDocument/2006/relationships/slide" Target="/ppt/slides/slide2.xml" Id="R2d48167eed1d40a0" /><Relationship Type="http://schemas.openxmlformats.org/officeDocument/2006/relationships/slide" Target="/ppt/slides/slide3.xml" Id="R417310e026234243" /><Relationship Type="http://schemas.openxmlformats.org/officeDocument/2006/relationships/slide" Target="/ppt/slides/slide4.xml" Id="Rc2da650f22714258" /><Relationship Type="http://schemas.openxmlformats.org/officeDocument/2006/relationships/slide" Target="/ppt/slides/slide5.xml" Id="Rf08ad85a0ac84939" /><Relationship Type="http://schemas.openxmlformats.org/officeDocument/2006/relationships/slide" Target="/ppt/slides/slide6.xml" Id="R8189b6d32e114685" /><Relationship Type="http://schemas.openxmlformats.org/officeDocument/2006/relationships/slide" Target="/ppt/slides/slide7.xml" Id="Reb8aafcebe7e44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653754f61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76d0a63de4553" /><Relationship Type="http://schemas.openxmlformats.org/officeDocument/2006/relationships/theme" Target="/ppt/slideMasters/theme/theme1.xml" Id="R69cbeb72eac3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76d0a63de45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0dce86a324f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34559768c4b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c268795fe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83506c228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04f7c1e9048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7c2a5bd5e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a4d286f31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ESPEN SNEKKERSERVICE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SNEKKERSERVICE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SNEKKERSERVICE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SNEKKERSERVICE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SNEKKERSERVICE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SNEKKERSERVICE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1 618 675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1 629 813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SNEKKERSERVICE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 INVESTMENT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SNEKKERSERVICE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Narverødveien 40F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3113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977 075 351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SNEKKERSERVICE AS</a:t>
            </a:r>
          </a:p>
        </p:txBody>
      </p:sp>
    </p:spTree>
  </p:cSld>
  <p:clrMapOvr>
    <a:masterClrMapping xmlns:a="http://schemas.openxmlformats.org/drawingml/2006/main"/>
  </p:clrMapOvr>
</p:sld>
</file>