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47a4b3a25b48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b8639a6dd484c"/>
  </p:sldMasterIdLst>
  <p:sldIdLst>
    <p:sldId xmlns:r="http://schemas.openxmlformats.org/officeDocument/2006/relationships" id="256" r:id="Rd7e43297ec32424b"/>
    <p:sldId xmlns:r="http://schemas.openxmlformats.org/officeDocument/2006/relationships" id="257" r:id="R10c91589a32d49d5"/>
    <p:sldId xmlns:r="http://schemas.openxmlformats.org/officeDocument/2006/relationships" id="258" r:id="Re0f07809a66b4cc6"/>
    <p:sldId xmlns:r="http://schemas.openxmlformats.org/officeDocument/2006/relationships" id="259" r:id="R1ddd55a92736493e"/>
    <p:sldId xmlns:r="http://schemas.openxmlformats.org/officeDocument/2006/relationships" id="260" r:id="R32e9a0d24ff940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b8639a6dd484c" /><Relationship Type="http://schemas.openxmlformats.org/officeDocument/2006/relationships/slide" Target="/ppt/slides/slide1.xml" Id="Rd7e43297ec32424b" /><Relationship Type="http://schemas.openxmlformats.org/officeDocument/2006/relationships/slide" Target="/ppt/slides/slide2.xml" Id="R10c91589a32d49d5" /><Relationship Type="http://schemas.openxmlformats.org/officeDocument/2006/relationships/slide" Target="/ppt/slides/slide3.xml" Id="Re0f07809a66b4cc6" /><Relationship Type="http://schemas.openxmlformats.org/officeDocument/2006/relationships/slide" Target="/ppt/slides/slide4.xml" Id="R1ddd55a92736493e" /><Relationship Type="http://schemas.openxmlformats.org/officeDocument/2006/relationships/slide" Target="/ppt/slides/slide5.xml" Id="R32e9a0d24ff940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a42e4dc6849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c41ab124345db" /><Relationship Type="http://schemas.openxmlformats.org/officeDocument/2006/relationships/theme" Target="/ppt/slideMasters/theme/theme1.xml" Id="R8c64fcabcb1643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1c41ab124345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a1261402c48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505695ed041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c1dc8cea94d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a4974077a4d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36cce4eeb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DANSKE BANK A/S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A/S NUF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Bryggetorget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www.danskebank.no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