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2ee6e0889145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26637093fd47ac"/>
  </p:sldMasterIdLst>
  <p:sldIdLst>
    <p:sldId xmlns:r="http://schemas.openxmlformats.org/officeDocument/2006/relationships" id="256" r:id="Rdbd5e70746ad47c3"/>
    <p:sldId xmlns:r="http://schemas.openxmlformats.org/officeDocument/2006/relationships" id="257" r:id="R4f0064a80dc74863"/>
    <p:sldId xmlns:r="http://schemas.openxmlformats.org/officeDocument/2006/relationships" id="258" r:id="R812f0bd0c72b4211"/>
    <p:sldId xmlns:r="http://schemas.openxmlformats.org/officeDocument/2006/relationships" id="259" r:id="Recd273b31990408a"/>
    <p:sldId xmlns:r="http://schemas.openxmlformats.org/officeDocument/2006/relationships" id="260" r:id="Re08607300bc745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6637093fd47ac" /><Relationship Type="http://schemas.openxmlformats.org/officeDocument/2006/relationships/slide" Target="/ppt/slides/slide1.xml" Id="Rdbd5e70746ad47c3" /><Relationship Type="http://schemas.openxmlformats.org/officeDocument/2006/relationships/slide" Target="/ppt/slides/slide2.xml" Id="R4f0064a80dc74863" /><Relationship Type="http://schemas.openxmlformats.org/officeDocument/2006/relationships/slide" Target="/ppt/slides/slide3.xml" Id="R812f0bd0c72b4211" /><Relationship Type="http://schemas.openxmlformats.org/officeDocument/2006/relationships/slide" Target="/ppt/slides/slide4.xml" Id="Recd273b31990408a" /><Relationship Type="http://schemas.openxmlformats.org/officeDocument/2006/relationships/slide" Target="/ppt/slides/slide5.xml" Id="Re08607300bc745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2ffcd8338d45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064ff93e243b5" /><Relationship Type="http://schemas.openxmlformats.org/officeDocument/2006/relationships/theme" Target="/ppt/slideMasters/theme/theme1.xml" Id="R7a33b535f0fc43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f064ff93e243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a80325e6440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f8c09b5de48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cd0fceefd42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af36bbbdf44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822655b2641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DANSKE BANK A/S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DANSKE BANK A/S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DANSKE BANK A/S NUF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DANSKE BANK A/S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DANSKE BANK A/S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DANSKE BANK A/S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Bryggetorget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www.danskebank.no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977 074 010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DANSKE BANK A/S NUF</a:t>
            </a:r>
          </a:p>
        </p:txBody>
      </p:sp>
    </p:spTree>
  </p:cSld>
  <p:clrMapOvr>
    <a:masterClrMapping xmlns:a="http://schemas.openxmlformats.org/drawingml/2006/main"/>
  </p:clrMapOvr>
</p:sld>
</file>