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fd033a57e49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b43bdb59984dfc"/>
  </p:sldMasterIdLst>
  <p:sldIdLst>
    <p:sldId xmlns:r="http://schemas.openxmlformats.org/officeDocument/2006/relationships" id="256" r:id="R2374c41e2ac74dfd"/>
    <p:sldId xmlns:r="http://schemas.openxmlformats.org/officeDocument/2006/relationships" id="257" r:id="Ra0acd895d23f4b79"/>
    <p:sldId xmlns:r="http://schemas.openxmlformats.org/officeDocument/2006/relationships" id="258" r:id="R8b853b2ae4614bd9"/>
    <p:sldId xmlns:r="http://schemas.openxmlformats.org/officeDocument/2006/relationships" id="259" r:id="R4167165ddd1c47a4"/>
    <p:sldId xmlns:r="http://schemas.openxmlformats.org/officeDocument/2006/relationships" id="260" r:id="R1a5a8cb239194f6c"/>
    <p:sldId xmlns:r="http://schemas.openxmlformats.org/officeDocument/2006/relationships" id="261" r:id="Rb107c20260df4b5c"/>
    <p:sldId xmlns:r="http://schemas.openxmlformats.org/officeDocument/2006/relationships" id="262" r:id="R2524dfe181714e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43bdb59984dfc" /><Relationship Type="http://schemas.openxmlformats.org/officeDocument/2006/relationships/slide" Target="/ppt/slides/slide1.xml" Id="R2374c41e2ac74dfd" /><Relationship Type="http://schemas.openxmlformats.org/officeDocument/2006/relationships/slide" Target="/ppt/slides/slide2.xml" Id="Ra0acd895d23f4b79" /><Relationship Type="http://schemas.openxmlformats.org/officeDocument/2006/relationships/slide" Target="/ppt/slides/slide3.xml" Id="R8b853b2ae4614bd9" /><Relationship Type="http://schemas.openxmlformats.org/officeDocument/2006/relationships/slide" Target="/ppt/slides/slide4.xml" Id="R4167165ddd1c47a4" /><Relationship Type="http://schemas.openxmlformats.org/officeDocument/2006/relationships/slide" Target="/ppt/slides/slide5.xml" Id="R1a5a8cb239194f6c" /><Relationship Type="http://schemas.openxmlformats.org/officeDocument/2006/relationships/slide" Target="/ppt/slides/slide6.xml" Id="Rb107c20260df4b5c" /><Relationship Type="http://schemas.openxmlformats.org/officeDocument/2006/relationships/slide" Target="/ppt/slides/slide7.xml" Id="R2524dfe181714e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32a2f2795d4f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69b9298e44d18" /><Relationship Type="http://schemas.openxmlformats.org/officeDocument/2006/relationships/theme" Target="/ppt/slideMasters/theme/theme1.xml" Id="R3e4b1518c3b4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a69b9298e44d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fd23959f64a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75c5b73534c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b4be2ae0a41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2409b47fc4e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e7b5cd5d144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943131bcc49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7869219704f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 BYGG AS ble etablert [år] og holder til i Sofiemyr.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3 617 617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214 062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168 491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2 123 744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2 402 448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NIELS SØDERHOLM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Konglestien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1412 Sofiemyr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80 49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977 073 235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 BYGG AS</a:t>
            </a:r>
          </a:p>
        </p:txBody>
      </p:sp>
    </p:spTree>
  </p:cSld>
  <p:clrMapOvr>
    <a:masterClrMapping xmlns:a="http://schemas.openxmlformats.org/drawingml/2006/main"/>
  </p:clrMapOvr>
</p:sld>
</file>