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92a101372b41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ee9a32fb4e4f4a"/>
  </p:sldMasterIdLst>
  <p:sldIdLst>
    <p:sldId xmlns:r="http://schemas.openxmlformats.org/officeDocument/2006/relationships" id="256" r:id="R3c02b22b81f64e9b"/>
    <p:sldId xmlns:r="http://schemas.openxmlformats.org/officeDocument/2006/relationships" id="257" r:id="Refee1ed0042f4ef6"/>
    <p:sldId xmlns:r="http://schemas.openxmlformats.org/officeDocument/2006/relationships" id="258" r:id="Rf50622df586f41aa"/>
    <p:sldId xmlns:r="http://schemas.openxmlformats.org/officeDocument/2006/relationships" id="259" r:id="R0c8a5683bd39467a"/>
    <p:sldId xmlns:r="http://schemas.openxmlformats.org/officeDocument/2006/relationships" id="260" r:id="R03ea1b04d9fa4921"/>
    <p:sldId xmlns:r="http://schemas.openxmlformats.org/officeDocument/2006/relationships" id="261" r:id="Ra093cd44387c41c5"/>
    <p:sldId xmlns:r="http://schemas.openxmlformats.org/officeDocument/2006/relationships" id="262" r:id="Rcb946563fd2f4d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e9a32fb4e4f4a" /><Relationship Type="http://schemas.openxmlformats.org/officeDocument/2006/relationships/slide" Target="/ppt/slides/slide1.xml" Id="R3c02b22b81f64e9b" /><Relationship Type="http://schemas.openxmlformats.org/officeDocument/2006/relationships/slide" Target="/ppt/slides/slide2.xml" Id="Refee1ed0042f4ef6" /><Relationship Type="http://schemas.openxmlformats.org/officeDocument/2006/relationships/slide" Target="/ppt/slides/slide3.xml" Id="Rf50622df586f41aa" /><Relationship Type="http://schemas.openxmlformats.org/officeDocument/2006/relationships/slide" Target="/ppt/slides/slide4.xml" Id="R0c8a5683bd39467a" /><Relationship Type="http://schemas.openxmlformats.org/officeDocument/2006/relationships/slide" Target="/ppt/slides/slide5.xml" Id="R03ea1b04d9fa4921" /><Relationship Type="http://schemas.openxmlformats.org/officeDocument/2006/relationships/slide" Target="/ppt/slides/slide6.xml" Id="Ra093cd44387c41c5" /><Relationship Type="http://schemas.openxmlformats.org/officeDocument/2006/relationships/slide" Target="/ppt/slides/slide7.xml" Id="Rcb946563fd2f4d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ab2f901ea64c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539ff5ec5462b" /><Relationship Type="http://schemas.openxmlformats.org/officeDocument/2006/relationships/theme" Target="/ppt/slideMasters/theme/theme1.xml" Id="Rc825d6de93904c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0539ff5ec546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927570fc641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c184f1ba04e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1632d3b2544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d8f62b73848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22797b1f044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956a7bf084c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eab15acf249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VOKKS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VOKKS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VOKKS INSTALLASJON AS ble etablert [år] og holder til i Dokka.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VOKKS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VOKKS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VOKKS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68 134 000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−7 666 000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−7 296 000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15 717 000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58 348 000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VOKKS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VOKKS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VOKKS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Jevnakervegen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2870 Dokka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11 27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firmapost@vokks.no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977 070 023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VOKKS INSTALLASJON AS</a:t>
            </a:r>
          </a:p>
        </p:txBody>
      </p:sp>
    </p:spTree>
  </p:cSld>
  <p:clrMapOvr>
    <a:masterClrMapping xmlns:a="http://schemas.openxmlformats.org/drawingml/2006/main"/>
  </p:clrMapOvr>
</p:sld>
</file>