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81744d05674e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f6fd40c7024b33"/>
  </p:sldMasterIdLst>
  <p:sldIdLst>
    <p:sldId xmlns:r="http://schemas.openxmlformats.org/officeDocument/2006/relationships" id="256" r:id="Ra696613355c142cf"/>
    <p:sldId xmlns:r="http://schemas.openxmlformats.org/officeDocument/2006/relationships" id="257" r:id="Rc1f8d863e16b44b9"/>
    <p:sldId xmlns:r="http://schemas.openxmlformats.org/officeDocument/2006/relationships" id="258" r:id="R8d588ef10f1e4668"/>
    <p:sldId xmlns:r="http://schemas.openxmlformats.org/officeDocument/2006/relationships" id="259" r:id="Rc71564b5cf254a91"/>
    <p:sldId xmlns:r="http://schemas.openxmlformats.org/officeDocument/2006/relationships" id="260" r:id="R0a1fa43db3f04bec"/>
    <p:sldId xmlns:r="http://schemas.openxmlformats.org/officeDocument/2006/relationships" id="261" r:id="R037e316e41e44c09"/>
    <p:sldId xmlns:r="http://schemas.openxmlformats.org/officeDocument/2006/relationships" id="262" r:id="R018b291b19a348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f6fd40c7024b33" /><Relationship Type="http://schemas.openxmlformats.org/officeDocument/2006/relationships/slide" Target="/ppt/slides/slide1.xml" Id="Ra696613355c142cf" /><Relationship Type="http://schemas.openxmlformats.org/officeDocument/2006/relationships/slide" Target="/ppt/slides/slide2.xml" Id="Rc1f8d863e16b44b9" /><Relationship Type="http://schemas.openxmlformats.org/officeDocument/2006/relationships/slide" Target="/ppt/slides/slide3.xml" Id="R8d588ef10f1e4668" /><Relationship Type="http://schemas.openxmlformats.org/officeDocument/2006/relationships/slide" Target="/ppt/slides/slide4.xml" Id="Rc71564b5cf254a91" /><Relationship Type="http://schemas.openxmlformats.org/officeDocument/2006/relationships/slide" Target="/ppt/slides/slide5.xml" Id="R0a1fa43db3f04bec" /><Relationship Type="http://schemas.openxmlformats.org/officeDocument/2006/relationships/slide" Target="/ppt/slides/slide6.xml" Id="R037e316e41e44c09" /><Relationship Type="http://schemas.openxmlformats.org/officeDocument/2006/relationships/slide" Target="/ppt/slides/slide7.xml" Id="R018b291b19a348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8be6e8cad540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16827bef7a41c3" /><Relationship Type="http://schemas.openxmlformats.org/officeDocument/2006/relationships/theme" Target="/ppt/slideMasters/theme/theme1.xml" Id="Rcd245137d31f47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16827bef7a41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c95f640aa140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386ca8981647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3a0b58992843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6eaea6d33b45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d525e3401346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c97f6a6bc4416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b58dc8e18844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REGNSKAPSKONTORET KARMØY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REGNSKAPSKONTORET KARMØY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REGNSKAPSKONTORET KARMØY AS ble etablert [år] og holder til i Veavågen.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REGNSKAPSKONTORET KARMØY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REGNSKAPSKONTORET KARMØY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REGNSKAPSKONTORET KARMØY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3 852 614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740 865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590 518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190 518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1 474 341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REGNSKAPSKONTORET KARMØY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LØST AS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KAVE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REGNSKAPSKONTORET KARMØY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Vea Sjoarveg 101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4276 Veavågen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91 92 93 93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post@regnskap-karmoy.no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regnskap-karmoy.no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977 065 585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REGNSKAPSKONTORET KARMØY AS</a:t>
            </a:r>
          </a:p>
        </p:txBody>
      </p:sp>
    </p:spTree>
  </p:cSld>
  <p:clrMapOvr>
    <a:masterClrMapping xmlns:a="http://schemas.openxmlformats.org/drawingml/2006/main"/>
  </p:clrMapOvr>
</p:sld>
</file>