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b1d16a45f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705c04cf54c25"/>
  </p:sldMasterIdLst>
  <p:sldIdLst>
    <p:sldId xmlns:r="http://schemas.openxmlformats.org/officeDocument/2006/relationships" id="256" r:id="Rcdf42de44e744727"/>
    <p:sldId xmlns:r="http://schemas.openxmlformats.org/officeDocument/2006/relationships" id="257" r:id="R37e534603f654ecb"/>
    <p:sldId xmlns:r="http://schemas.openxmlformats.org/officeDocument/2006/relationships" id="258" r:id="Rdcb95c9b818c4ea3"/>
    <p:sldId xmlns:r="http://schemas.openxmlformats.org/officeDocument/2006/relationships" id="259" r:id="R43bb732c65164bcd"/>
    <p:sldId xmlns:r="http://schemas.openxmlformats.org/officeDocument/2006/relationships" id="260" r:id="R5f7b9b2c67504089"/>
    <p:sldId xmlns:r="http://schemas.openxmlformats.org/officeDocument/2006/relationships" id="261" r:id="R50bd4c6132224713"/>
    <p:sldId xmlns:r="http://schemas.openxmlformats.org/officeDocument/2006/relationships" id="262" r:id="Re19e4c776b8f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705c04cf54c25" /><Relationship Type="http://schemas.openxmlformats.org/officeDocument/2006/relationships/slide" Target="/ppt/slides/slide1.xml" Id="Rcdf42de44e744727" /><Relationship Type="http://schemas.openxmlformats.org/officeDocument/2006/relationships/slide" Target="/ppt/slides/slide2.xml" Id="R37e534603f654ecb" /><Relationship Type="http://schemas.openxmlformats.org/officeDocument/2006/relationships/slide" Target="/ppt/slides/slide3.xml" Id="Rdcb95c9b818c4ea3" /><Relationship Type="http://schemas.openxmlformats.org/officeDocument/2006/relationships/slide" Target="/ppt/slides/slide4.xml" Id="R43bb732c65164bcd" /><Relationship Type="http://schemas.openxmlformats.org/officeDocument/2006/relationships/slide" Target="/ppt/slides/slide5.xml" Id="R5f7b9b2c67504089" /><Relationship Type="http://schemas.openxmlformats.org/officeDocument/2006/relationships/slide" Target="/ppt/slides/slide6.xml" Id="R50bd4c6132224713" /><Relationship Type="http://schemas.openxmlformats.org/officeDocument/2006/relationships/slide" Target="/ppt/slides/slide7.xml" Id="Re19e4c776b8f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683e2e78d4d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e732c8766424d" /><Relationship Type="http://schemas.openxmlformats.org/officeDocument/2006/relationships/theme" Target="/ppt/slideMasters/theme/theme1.xml" Id="Refe798950161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e732c8766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a94dd539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0c7028be040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2507778b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a6b7f046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39a81c42e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f684d367a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dd85d0ba1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ARILDS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ARILDS AGENTUR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269 992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1 793 299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SKAALBONES ARILD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Øyvind Skaalbones, Malmgrenveien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post@arildsagentur.no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977 065 224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