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349f1fbc61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95838f45e84a9f"/>
  </p:sldMasterIdLst>
  <p:sldIdLst>
    <p:sldId xmlns:r="http://schemas.openxmlformats.org/officeDocument/2006/relationships" id="256" r:id="R88b454b13fa64517"/>
    <p:sldId xmlns:r="http://schemas.openxmlformats.org/officeDocument/2006/relationships" id="257" r:id="Ra95b404d74f24fbe"/>
    <p:sldId xmlns:r="http://schemas.openxmlformats.org/officeDocument/2006/relationships" id="258" r:id="R4e17414a3a0d40ed"/>
    <p:sldId xmlns:r="http://schemas.openxmlformats.org/officeDocument/2006/relationships" id="259" r:id="R97b80f921d2843d4"/>
    <p:sldId xmlns:r="http://schemas.openxmlformats.org/officeDocument/2006/relationships" id="260" r:id="Rb59557429a9b46d0"/>
    <p:sldId xmlns:r="http://schemas.openxmlformats.org/officeDocument/2006/relationships" id="261" r:id="Rf98a936ec6d8476c"/>
    <p:sldId xmlns:r="http://schemas.openxmlformats.org/officeDocument/2006/relationships" id="262" r:id="Rb5e1ecaf458d4f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5838f45e84a9f" /><Relationship Type="http://schemas.openxmlformats.org/officeDocument/2006/relationships/slide" Target="/ppt/slides/slide1.xml" Id="R88b454b13fa64517" /><Relationship Type="http://schemas.openxmlformats.org/officeDocument/2006/relationships/slide" Target="/ppt/slides/slide2.xml" Id="Ra95b404d74f24fbe" /><Relationship Type="http://schemas.openxmlformats.org/officeDocument/2006/relationships/slide" Target="/ppt/slides/slide3.xml" Id="R4e17414a3a0d40ed" /><Relationship Type="http://schemas.openxmlformats.org/officeDocument/2006/relationships/slide" Target="/ppt/slides/slide4.xml" Id="R97b80f921d2843d4" /><Relationship Type="http://schemas.openxmlformats.org/officeDocument/2006/relationships/slide" Target="/ppt/slides/slide5.xml" Id="Rb59557429a9b46d0" /><Relationship Type="http://schemas.openxmlformats.org/officeDocument/2006/relationships/slide" Target="/ppt/slides/slide6.xml" Id="Rf98a936ec6d8476c" /><Relationship Type="http://schemas.openxmlformats.org/officeDocument/2006/relationships/slide" Target="/ppt/slides/slide7.xml" Id="Rb5e1ecaf458d4f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dcc9686cfb4e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36c6fc4174bc8" /><Relationship Type="http://schemas.openxmlformats.org/officeDocument/2006/relationships/theme" Target="/ppt/slideMasters/theme/theme1.xml" Id="R27b4b6d353204a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536c6fc4174b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c4150a53344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881c826f942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0e9abb29f49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ebbb01b7147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c5fff18c840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2cd8e39324b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bd95c804c94d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HERTZENBERG-NAFSTAD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HERTZENBERG-NAFSTAD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HERTZENBERG-NAFSTAD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HERTZENBERG-NAFSTAD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HERTZENBERG-NAFSTAD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HERTZENBERG-NAFSTAD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265 101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7 155 777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7 276 521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HERTZENBERG-NAFSTAD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HERTZENBERG-NAFSTAD TORE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HERTZENBERG-NAFSTAD BRAGE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HERTZENBERG-NAFSTAD HILDE  –  22,5 %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HERTZENBERG-NAFSTAD A I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HERTZENBERG-NAFSTAD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Asbjørg Hertzenberg-Nafstad, Bromstadvegen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7045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58 23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asbjorghn@outlook.com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977 062 713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HERTZENBERG-NAFSTAD AS</a:t>
            </a:r>
          </a:p>
        </p:txBody>
      </p:sp>
    </p:spTree>
  </p:cSld>
  <p:clrMapOvr>
    <a:masterClrMapping xmlns:a="http://schemas.openxmlformats.org/drawingml/2006/main"/>
  </p:clrMapOvr>
</p:sld>
</file>