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1349d3802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6bc10433a4b97"/>
  </p:sldMasterIdLst>
  <p:sldIdLst>
    <p:sldId xmlns:r="http://schemas.openxmlformats.org/officeDocument/2006/relationships" id="256" r:id="R41a38e656eec40f2"/>
    <p:sldId xmlns:r="http://schemas.openxmlformats.org/officeDocument/2006/relationships" id="257" r:id="R98fe0993ffca44d8"/>
    <p:sldId xmlns:r="http://schemas.openxmlformats.org/officeDocument/2006/relationships" id="258" r:id="R47a8ae5d1e484072"/>
    <p:sldId xmlns:r="http://schemas.openxmlformats.org/officeDocument/2006/relationships" id="259" r:id="R40e9fdd0bd284b4b"/>
    <p:sldId xmlns:r="http://schemas.openxmlformats.org/officeDocument/2006/relationships" id="260" r:id="R6c641017572f498a"/>
    <p:sldId xmlns:r="http://schemas.openxmlformats.org/officeDocument/2006/relationships" id="261" r:id="Rdf23f9bc5695499c"/>
    <p:sldId xmlns:r="http://schemas.openxmlformats.org/officeDocument/2006/relationships" id="262" r:id="Rfbd6d0217119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bc10433a4b97" /><Relationship Type="http://schemas.openxmlformats.org/officeDocument/2006/relationships/slide" Target="/ppt/slides/slide1.xml" Id="R41a38e656eec40f2" /><Relationship Type="http://schemas.openxmlformats.org/officeDocument/2006/relationships/slide" Target="/ppt/slides/slide2.xml" Id="R98fe0993ffca44d8" /><Relationship Type="http://schemas.openxmlformats.org/officeDocument/2006/relationships/slide" Target="/ppt/slides/slide3.xml" Id="R47a8ae5d1e484072" /><Relationship Type="http://schemas.openxmlformats.org/officeDocument/2006/relationships/slide" Target="/ppt/slides/slide4.xml" Id="R40e9fdd0bd284b4b" /><Relationship Type="http://schemas.openxmlformats.org/officeDocument/2006/relationships/slide" Target="/ppt/slides/slide5.xml" Id="R6c641017572f498a" /><Relationship Type="http://schemas.openxmlformats.org/officeDocument/2006/relationships/slide" Target="/ppt/slides/slide6.xml" Id="Rdf23f9bc5695499c" /><Relationship Type="http://schemas.openxmlformats.org/officeDocument/2006/relationships/slide" Target="/ppt/slides/slide7.xml" Id="Rfbd6d0217119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be2807cb7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78d2150e14cd1" /><Relationship Type="http://schemas.openxmlformats.org/officeDocument/2006/relationships/theme" Target="/ppt/slideMasters/theme/theme1.xml" Id="Rd6b629d5f11f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78d2150e1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011b0141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3b9a9da3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cd83829fa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d7fc8b51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56628cc13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9206ff32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03e63a6c6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