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f1ced540914f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698c43a57c4565"/>
  </p:sldMasterIdLst>
  <p:sldIdLst>
    <p:sldId xmlns:r="http://schemas.openxmlformats.org/officeDocument/2006/relationships" id="256" r:id="R483d193059734750"/>
    <p:sldId xmlns:r="http://schemas.openxmlformats.org/officeDocument/2006/relationships" id="257" r:id="R88c6b7cf354f43fe"/>
    <p:sldId xmlns:r="http://schemas.openxmlformats.org/officeDocument/2006/relationships" id="258" r:id="R8f2240f4f5194545"/>
    <p:sldId xmlns:r="http://schemas.openxmlformats.org/officeDocument/2006/relationships" id="259" r:id="R178def925e6c413a"/>
    <p:sldId xmlns:r="http://schemas.openxmlformats.org/officeDocument/2006/relationships" id="260" r:id="R82b693aa648e4c3b"/>
    <p:sldId xmlns:r="http://schemas.openxmlformats.org/officeDocument/2006/relationships" id="261" r:id="Re4b3e8c107634842"/>
    <p:sldId xmlns:r="http://schemas.openxmlformats.org/officeDocument/2006/relationships" id="262" r:id="Rb2dd798a525440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698c43a57c4565" /><Relationship Type="http://schemas.openxmlformats.org/officeDocument/2006/relationships/slide" Target="/ppt/slides/slide1.xml" Id="R483d193059734750" /><Relationship Type="http://schemas.openxmlformats.org/officeDocument/2006/relationships/slide" Target="/ppt/slides/slide2.xml" Id="R88c6b7cf354f43fe" /><Relationship Type="http://schemas.openxmlformats.org/officeDocument/2006/relationships/slide" Target="/ppt/slides/slide3.xml" Id="R8f2240f4f5194545" /><Relationship Type="http://schemas.openxmlformats.org/officeDocument/2006/relationships/slide" Target="/ppt/slides/slide4.xml" Id="R178def925e6c413a" /><Relationship Type="http://schemas.openxmlformats.org/officeDocument/2006/relationships/slide" Target="/ppt/slides/slide5.xml" Id="R82b693aa648e4c3b" /><Relationship Type="http://schemas.openxmlformats.org/officeDocument/2006/relationships/slide" Target="/ppt/slides/slide6.xml" Id="Re4b3e8c107634842" /><Relationship Type="http://schemas.openxmlformats.org/officeDocument/2006/relationships/slide" Target="/ppt/slides/slide7.xml" Id="Rb2dd798a525440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c7a591692749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406e35d424ebd" /><Relationship Type="http://schemas.openxmlformats.org/officeDocument/2006/relationships/theme" Target="/ppt/slideMasters/theme/theme1.xml" Id="Rd4826e56db7b42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7406e35d424e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bb95c708543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af18d7c294b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1a7e398544b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48b4e725845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8e62e97274c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ebcf8da5448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17618792744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RØRLEGGERFIRMA LIEN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LIEN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RØRLEGGERFIRMA LIEN &amp; CO AS ble etablert [år] og holder til i Raufoss.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LIEN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LIEN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LIEN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30 140 051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6 827 114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5 163 844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2 211 211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14 126 464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LIEN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LIEN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LIEN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2830 Raufoss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19 08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post@lienco.no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www.lienco.no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977 054 664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LIEN &amp; CO AS</a:t>
            </a:r>
          </a:p>
        </p:txBody>
      </p:sp>
    </p:spTree>
  </p:cSld>
  <p:clrMapOvr>
    <a:masterClrMapping xmlns:a="http://schemas.openxmlformats.org/drawingml/2006/main"/>
  </p:clrMapOvr>
</p:sld>
</file>