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33ff2c9556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10563c8524136"/>
  </p:sldMasterIdLst>
  <p:sldIdLst>
    <p:sldId xmlns:r="http://schemas.openxmlformats.org/officeDocument/2006/relationships" id="256" r:id="R9dff1c72bca34594"/>
    <p:sldId xmlns:r="http://schemas.openxmlformats.org/officeDocument/2006/relationships" id="257" r:id="R84b4e60dc0f54b7a"/>
    <p:sldId xmlns:r="http://schemas.openxmlformats.org/officeDocument/2006/relationships" id="258" r:id="Rf5c6733aaed54c59"/>
    <p:sldId xmlns:r="http://schemas.openxmlformats.org/officeDocument/2006/relationships" id="259" r:id="R0a9a7bba28084fd3"/>
    <p:sldId xmlns:r="http://schemas.openxmlformats.org/officeDocument/2006/relationships" id="260" r:id="R1a104e103fdb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10563c8524136" /><Relationship Type="http://schemas.openxmlformats.org/officeDocument/2006/relationships/slide" Target="/ppt/slides/slide1.xml" Id="R9dff1c72bca34594" /><Relationship Type="http://schemas.openxmlformats.org/officeDocument/2006/relationships/slide" Target="/ppt/slides/slide2.xml" Id="R84b4e60dc0f54b7a" /><Relationship Type="http://schemas.openxmlformats.org/officeDocument/2006/relationships/slide" Target="/ppt/slides/slide3.xml" Id="Rf5c6733aaed54c59" /><Relationship Type="http://schemas.openxmlformats.org/officeDocument/2006/relationships/slide" Target="/ppt/slides/slide4.xml" Id="R0a9a7bba28084fd3" /><Relationship Type="http://schemas.openxmlformats.org/officeDocument/2006/relationships/slide" Target="/ppt/slides/slide5.xml" Id="R1a104e103fdb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143706d54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91c6f45dc4b13" /><Relationship Type="http://schemas.openxmlformats.org/officeDocument/2006/relationships/theme" Target="/ppt/slideMasters/theme/theme1.xml" Id="Ra03bbe2e0d90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91c6f45dc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c1595cd2140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052e979d449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f7a63d0bc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d25dae798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4c95ceddc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ANTIKGALLERIET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ANTIKGALLERIET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ANTIKGALLERIET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ANTIKGALLERIET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ANTIKGALLERIET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ANTIKGALLERIET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ANTIKGALLERIET AS</a:t>
            </a:r>
          </a:p>
        </p:txBody>
      </p:sp>
    </p:spTree>
  </p:cSld>
  <p:clrMapOvr>
    <a:masterClrMapping xmlns:a="http://schemas.openxmlformats.org/drawingml/2006/main"/>
  </p:clrMapOvr>
</p:sld>
</file>