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a0b642c84e4d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1b87c712d54a81"/>
  </p:sldMasterIdLst>
  <p:sldIdLst>
    <p:sldId xmlns:r="http://schemas.openxmlformats.org/officeDocument/2006/relationships" id="256" r:id="Rc17ee28424c04405"/>
    <p:sldId xmlns:r="http://schemas.openxmlformats.org/officeDocument/2006/relationships" id="257" r:id="R7972f096780447de"/>
    <p:sldId xmlns:r="http://schemas.openxmlformats.org/officeDocument/2006/relationships" id="258" r:id="Ra0bf0db6cc8b4d09"/>
    <p:sldId xmlns:r="http://schemas.openxmlformats.org/officeDocument/2006/relationships" id="259" r:id="Rbb040835d5cb4586"/>
    <p:sldId xmlns:r="http://schemas.openxmlformats.org/officeDocument/2006/relationships" id="260" r:id="Rb5585ba0612043f5"/>
    <p:sldId xmlns:r="http://schemas.openxmlformats.org/officeDocument/2006/relationships" id="261" r:id="R42384291178d4923"/>
    <p:sldId xmlns:r="http://schemas.openxmlformats.org/officeDocument/2006/relationships" id="262" r:id="R7af8c37fed3d47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1b87c712d54a81" /><Relationship Type="http://schemas.openxmlformats.org/officeDocument/2006/relationships/slide" Target="/ppt/slides/slide1.xml" Id="Rc17ee28424c04405" /><Relationship Type="http://schemas.openxmlformats.org/officeDocument/2006/relationships/slide" Target="/ppt/slides/slide2.xml" Id="R7972f096780447de" /><Relationship Type="http://schemas.openxmlformats.org/officeDocument/2006/relationships/slide" Target="/ppt/slides/slide3.xml" Id="Ra0bf0db6cc8b4d09" /><Relationship Type="http://schemas.openxmlformats.org/officeDocument/2006/relationships/slide" Target="/ppt/slides/slide4.xml" Id="Rbb040835d5cb4586" /><Relationship Type="http://schemas.openxmlformats.org/officeDocument/2006/relationships/slide" Target="/ppt/slides/slide5.xml" Id="Rb5585ba0612043f5" /><Relationship Type="http://schemas.openxmlformats.org/officeDocument/2006/relationships/slide" Target="/ppt/slides/slide6.xml" Id="R42384291178d4923" /><Relationship Type="http://schemas.openxmlformats.org/officeDocument/2006/relationships/slide" Target="/ppt/slides/slide7.xml" Id="R7af8c37fed3d47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88eec8b9143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61e6aab394df0" /><Relationship Type="http://schemas.openxmlformats.org/officeDocument/2006/relationships/theme" Target="/ppt/slideMasters/theme/theme1.xml" Id="R2d7e9a8c44744b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261e6aab394d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8ec80b9264e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7b382d8454d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f62844fa549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018700fc04b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aebbdffcd43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8b46bfcda47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b1b100e1145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UNIK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UNIK VVS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79 241 289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−3 078 867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−1 797 331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8 311 978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31 854 239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Midtunhaugen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post@unikvvs.no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unikvvs.no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977 051 932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 VVS AS</a:t>
            </a:r>
          </a:p>
        </p:txBody>
      </p:sp>
    </p:spTree>
  </p:cSld>
  <p:clrMapOvr>
    <a:masterClrMapping xmlns:a="http://schemas.openxmlformats.org/drawingml/2006/main"/>
  </p:clrMapOvr>
</p:sld>
</file>