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cf5c7d9272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6750e10c7a4c61"/>
  </p:sldMasterIdLst>
  <p:sldIdLst>
    <p:sldId xmlns:r="http://schemas.openxmlformats.org/officeDocument/2006/relationships" id="256" r:id="Ra1be505e73f94fe9"/>
    <p:sldId xmlns:r="http://schemas.openxmlformats.org/officeDocument/2006/relationships" id="257" r:id="R9e1d047f23214c27"/>
    <p:sldId xmlns:r="http://schemas.openxmlformats.org/officeDocument/2006/relationships" id="258" r:id="R3633fa710dd54cf5"/>
    <p:sldId xmlns:r="http://schemas.openxmlformats.org/officeDocument/2006/relationships" id="259" r:id="R1df60dbfacb24e8e"/>
    <p:sldId xmlns:r="http://schemas.openxmlformats.org/officeDocument/2006/relationships" id="260" r:id="Rf7b5b10cb0514e4d"/>
    <p:sldId xmlns:r="http://schemas.openxmlformats.org/officeDocument/2006/relationships" id="261" r:id="Raf27b3846d4e4a1d"/>
    <p:sldId xmlns:r="http://schemas.openxmlformats.org/officeDocument/2006/relationships" id="262" r:id="R9bc53d98a207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750e10c7a4c61" /><Relationship Type="http://schemas.openxmlformats.org/officeDocument/2006/relationships/slide" Target="/ppt/slides/slide1.xml" Id="Ra1be505e73f94fe9" /><Relationship Type="http://schemas.openxmlformats.org/officeDocument/2006/relationships/slide" Target="/ppt/slides/slide2.xml" Id="R9e1d047f23214c27" /><Relationship Type="http://schemas.openxmlformats.org/officeDocument/2006/relationships/slide" Target="/ppt/slides/slide3.xml" Id="R3633fa710dd54cf5" /><Relationship Type="http://schemas.openxmlformats.org/officeDocument/2006/relationships/slide" Target="/ppt/slides/slide4.xml" Id="R1df60dbfacb24e8e" /><Relationship Type="http://schemas.openxmlformats.org/officeDocument/2006/relationships/slide" Target="/ppt/slides/slide5.xml" Id="Rf7b5b10cb0514e4d" /><Relationship Type="http://schemas.openxmlformats.org/officeDocument/2006/relationships/slide" Target="/ppt/slides/slide6.xml" Id="Raf27b3846d4e4a1d" /><Relationship Type="http://schemas.openxmlformats.org/officeDocument/2006/relationships/slide" Target="/ppt/slides/slide7.xml" Id="R9bc53d98a207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9f7d548d8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4bf572aed4663" /><Relationship Type="http://schemas.openxmlformats.org/officeDocument/2006/relationships/theme" Target="/ppt/slideMasters/theme/theme1.xml" Id="R56764fdd4fe6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4bf572aed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393e4d3ba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4b61aaae1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4c45580d24f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fa7b6652244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dd6f50705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7b35f51834c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3763fb32f4d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TEAM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49 988 972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−7 664 170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−6 221 625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4 799 209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28 409 235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Leirvågveien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post@elektro-team.no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www.elektro-team.no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977 051 452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