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a106806f5a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b0ec23cdd4af5"/>
  </p:sldMasterIdLst>
  <p:sldIdLst>
    <p:sldId xmlns:r="http://schemas.openxmlformats.org/officeDocument/2006/relationships" id="256" r:id="R2a52da5814ee4106"/>
    <p:sldId xmlns:r="http://schemas.openxmlformats.org/officeDocument/2006/relationships" id="257" r:id="R8fade75f962f482f"/>
    <p:sldId xmlns:r="http://schemas.openxmlformats.org/officeDocument/2006/relationships" id="258" r:id="Rcb7d63b3314e4096"/>
    <p:sldId xmlns:r="http://schemas.openxmlformats.org/officeDocument/2006/relationships" id="259" r:id="R00a1c28fe9074be7"/>
    <p:sldId xmlns:r="http://schemas.openxmlformats.org/officeDocument/2006/relationships" id="260" r:id="R17a0cac2979a47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b0ec23cdd4af5" /><Relationship Type="http://schemas.openxmlformats.org/officeDocument/2006/relationships/slide" Target="/ppt/slides/slide1.xml" Id="R2a52da5814ee4106" /><Relationship Type="http://schemas.openxmlformats.org/officeDocument/2006/relationships/slide" Target="/ppt/slides/slide2.xml" Id="R8fade75f962f482f" /><Relationship Type="http://schemas.openxmlformats.org/officeDocument/2006/relationships/slide" Target="/ppt/slides/slide3.xml" Id="Rcb7d63b3314e4096" /><Relationship Type="http://schemas.openxmlformats.org/officeDocument/2006/relationships/slide" Target="/ppt/slides/slide4.xml" Id="R00a1c28fe9074be7" /><Relationship Type="http://schemas.openxmlformats.org/officeDocument/2006/relationships/slide" Target="/ppt/slides/slide5.xml" Id="R17a0cac2979a47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c122a9a0b43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6920669204fca" /><Relationship Type="http://schemas.openxmlformats.org/officeDocument/2006/relationships/theme" Target="/ppt/slideMasters/theme/theme1.xml" Id="R0870d148f26c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a692066920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2560c6b374d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a2ea7517047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d691e9e56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bab04ddbc48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6540cc24c43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DAME KLÆR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DAME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DAME KLÆR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DAME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DAME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DAME KLÆR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977 051 398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DAME KLÆR AS</a:t>
            </a:r>
          </a:p>
        </p:txBody>
      </p:sp>
    </p:spTree>
  </p:cSld>
  <p:clrMapOvr>
    <a:masterClrMapping xmlns:a="http://schemas.openxmlformats.org/drawingml/2006/main"/>
  </p:clrMapOvr>
</p:sld>
</file>